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9"/>
  </p:notesMasterIdLst>
  <p:handoutMasterIdLst>
    <p:handoutMasterId r:id="rId60"/>
  </p:handoutMasterIdLst>
  <p:sldIdLst>
    <p:sldId id="411" r:id="rId5"/>
    <p:sldId id="459" r:id="rId6"/>
    <p:sldId id="460" r:id="rId7"/>
    <p:sldId id="461" r:id="rId8"/>
    <p:sldId id="463" r:id="rId9"/>
    <p:sldId id="468" r:id="rId10"/>
    <p:sldId id="474" r:id="rId11"/>
    <p:sldId id="389" r:id="rId12"/>
    <p:sldId id="475" r:id="rId13"/>
    <p:sldId id="471" r:id="rId14"/>
    <p:sldId id="433" r:id="rId15"/>
    <p:sldId id="436" r:id="rId16"/>
    <p:sldId id="347" r:id="rId17"/>
    <p:sldId id="260" r:id="rId18"/>
    <p:sldId id="270" r:id="rId19"/>
    <p:sldId id="266" r:id="rId20"/>
    <p:sldId id="390" r:id="rId21"/>
    <p:sldId id="388" r:id="rId22"/>
    <p:sldId id="278" r:id="rId23"/>
    <p:sldId id="301" r:id="rId24"/>
    <p:sldId id="426" r:id="rId25"/>
    <p:sldId id="280" r:id="rId26"/>
    <p:sldId id="393" r:id="rId27"/>
    <p:sldId id="291" r:id="rId28"/>
    <p:sldId id="304" r:id="rId29"/>
    <p:sldId id="308" r:id="rId30"/>
    <p:sldId id="422" r:id="rId31"/>
    <p:sldId id="307" r:id="rId32"/>
    <p:sldId id="298" r:id="rId33"/>
    <p:sldId id="302" r:id="rId34"/>
    <p:sldId id="294" r:id="rId35"/>
    <p:sldId id="310" r:id="rId36"/>
    <p:sldId id="325" r:id="rId37"/>
    <p:sldId id="324" r:id="rId38"/>
    <p:sldId id="323" r:id="rId39"/>
    <p:sldId id="394" r:id="rId40"/>
    <p:sldId id="409" r:id="rId41"/>
    <p:sldId id="410" r:id="rId42"/>
    <p:sldId id="331" r:id="rId43"/>
    <p:sldId id="360" r:id="rId44"/>
    <p:sldId id="343" r:id="rId45"/>
    <p:sldId id="361" r:id="rId46"/>
    <p:sldId id="349" r:id="rId47"/>
    <p:sldId id="332" r:id="rId48"/>
    <p:sldId id="339" r:id="rId49"/>
    <p:sldId id="395" r:id="rId50"/>
    <p:sldId id="454" r:id="rId51"/>
    <p:sldId id="455" r:id="rId52"/>
    <p:sldId id="362" r:id="rId53"/>
    <p:sldId id="472" r:id="rId54"/>
    <p:sldId id="473" r:id="rId55"/>
    <p:sldId id="415" r:id="rId56"/>
    <p:sldId id="434" r:id="rId57"/>
    <p:sldId id="43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9C21CC-0BE7-E634-FC48-21B5D1474491}" name="Stephanie Wong" initials="SW" userId="S::stephaniesm.wong@utoronto.ca::8033eaf5-89ad-47f0-bd3e-867b63b6f7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phanie Wong" initials="SW" lastIdx="6" clrIdx="0">
    <p:extLst>
      <p:ext uri="{19B8F6BF-5375-455C-9EA6-DF929625EA0E}">
        <p15:presenceInfo xmlns:p15="http://schemas.microsoft.com/office/powerpoint/2012/main" userId="S::stephaniesm.wong@utoronto.ca::8033eaf5-89ad-47f0-bd3e-867b63b6f7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2D0805-AC02-AF4C-B14D-13DDCBD97592}" v="262" dt="2024-03-12T18:32:10.945"/>
  </p1510:revLst>
</p1510:revInfo>
</file>

<file path=ppt/tableStyles.xml><?xml version="1.0" encoding="utf-8"?>
<a:tblStyleLst xmlns:a="http://schemas.openxmlformats.org/drawingml/2006/main" def="{5C22544A-7EE6-4342-B048-85BDC9FD1C3A}">
  <a:tblStyle styleId="{73A6DA28-BB08-4E28-94E8-AB53A02DD50B}" styleName="U of T Defy Gravity">
    <a:wholeTbl>
      <a:tcTxStyle>
        <a:fontRef idx="minor"/>
        <a:schemeClr val="tx1"/>
      </a:tcTxStyle>
      <a:tcStyle>
        <a:tcBdr>
          <a:left>
            <a:ln w="0" cmpd="sng">
              <a:solidFill>
                <a:schemeClr val="lt1"/>
              </a:solidFill>
            </a:ln>
          </a:left>
          <a:right>
            <a:ln w="0" cmpd="sng">
              <a:solidFill>
                <a:schemeClr val="lt1"/>
              </a:solidFill>
            </a:ln>
          </a:right>
          <a:top>
            <a:ln w="0" cmpd="sng">
              <a:solidFill>
                <a:schemeClr val="lt1"/>
              </a:solidFill>
            </a:ln>
          </a:top>
          <a:bottom>
            <a:ln w="0" cmpd="sng">
              <a:solidFill>
                <a:schemeClr val="lt1"/>
              </a:solidFill>
            </a:ln>
          </a:bottom>
          <a:insideH>
            <a:ln w="0" cmpd="sng">
              <a:solidFill>
                <a:schemeClr val="lt1"/>
              </a:solidFill>
            </a:ln>
          </a:insideH>
          <a:insideV>
            <a:ln w="0" cmpd="sng">
              <a:solidFill>
                <a:schemeClr val="lt1"/>
              </a:solidFill>
            </a:ln>
          </a:insideV>
        </a:tcBdr>
        <a:fill>
          <a:solidFill>
            <a:schemeClr val="lt1">
              <a:alpha val="0"/>
            </a:schemeClr>
          </a:solidFill>
        </a:fill>
      </a:tcStyle>
    </a:wholeTbl>
    <a:band1H>
      <a:tcStyle>
        <a:tcBdr/>
      </a:tcStyle>
    </a:band1H>
    <a:band2H>
      <a:tcStyle>
        <a:tcBdr/>
        <a:fill>
          <a:solidFill>
            <a:schemeClr val="lt2">
              <a:alpha val="20000"/>
            </a:schemeClr>
          </a:solidFill>
        </a:fill>
      </a:tcStyle>
    </a:band2H>
    <a:band1V>
      <a:tcStyle>
        <a:tcBdr/>
      </a:tcStyle>
    </a:band1V>
    <a:band2V>
      <a:tcStyle>
        <a:tcBdr/>
        <a:fill>
          <a:solidFill>
            <a:schemeClr val="lt2">
              <a:alpha val="20000"/>
            </a:schemeClr>
          </a:solidFill>
        </a:fill>
      </a:tcStyle>
    </a:band2V>
    <a:lastCol>
      <a:tcTxStyle b="on">
        <a:fontRef idx="minor"/>
        <a:schemeClr val="tx1"/>
      </a:tcTxStyle>
      <a:tcStyle>
        <a:tcBdr/>
      </a:tcStyle>
    </a:lastCol>
    <a:firstCol>
      <a:tcTxStyle b="on">
        <a:fontRef idx="minor"/>
        <a:schemeClr val="tx1"/>
      </a:tcTxStyle>
      <a:tcStyle>
        <a:tcBdr/>
      </a:tcStyle>
    </a:firstCol>
    <a:lastRow>
      <a:tcTxStyle b="on">
        <a:fontRef idx="minor"/>
        <a:schemeClr val="accent1"/>
      </a:tcTxStyle>
      <a:tcStyle>
        <a:tcBdr>
          <a:top>
            <a:ln w="5000" cmpd="sng">
              <a:solidFill>
                <a:schemeClr val="tx1"/>
              </a:solidFill>
            </a:ln>
          </a:top>
        </a:tcBdr>
      </a:tcStyle>
    </a:lastRow>
    <a:firstRow>
      <a:tcTxStyle b="off">
        <a:fontRef idx="minor"/>
        <a:schemeClr val="tx1"/>
      </a:tcTxStyle>
      <a:tcStyle>
        <a:tcBdr>
          <a:bottom>
            <a:ln w="5000" cmpd="sng">
              <a:solidFill>
                <a:schemeClr val="tx1"/>
              </a:solidFill>
            </a:ln>
          </a:bottom>
        </a:tcBdr>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3"/>
    <p:restoredTop sz="94631"/>
  </p:normalViewPr>
  <p:slideViewPr>
    <p:cSldViewPr snapToGrid="0">
      <p:cViewPr varScale="1">
        <p:scale>
          <a:sx n="101" d="100"/>
          <a:sy n="101" d="100"/>
        </p:scale>
        <p:origin x="1192" y="20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600" b="1">
                <a:solidFill>
                  <a:schemeClr val="tx1"/>
                </a:solidFill>
              </a:rPr>
              <a:t>Title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1502260732885331"/>
          <c:y val="0.15727778214059288"/>
          <c:w val="0.55991802667117652"/>
          <c:h val="0.67377449055620786"/>
        </c:manualLayout>
      </c:layout>
      <c:doughnutChart>
        <c:varyColors val="1"/>
        <c:ser>
          <c:idx val="0"/>
          <c:order val="0"/>
          <c:tx>
            <c:strRef>
              <c:f>Sheet1!$B$1</c:f>
              <c:strCache>
                <c:ptCount val="1"/>
                <c:pt idx="0">
                  <c:v>Title</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1-9A13-0541-9383-6A4DFE2DD079}"/>
              </c:ext>
            </c:extLst>
          </c:dPt>
          <c:dPt>
            <c:idx val="1"/>
            <c:bubble3D val="0"/>
            <c:spPr>
              <a:solidFill>
                <a:srgbClr val="8DBF2E"/>
              </a:solidFill>
              <a:ln w="19050">
                <a:noFill/>
              </a:ln>
              <a:effectLst/>
            </c:spPr>
            <c:extLst>
              <c:ext xmlns:c16="http://schemas.microsoft.com/office/drawing/2014/chart" uri="{C3380CC4-5D6E-409C-BE32-E72D297353CC}">
                <c16:uniqueId val="{00000002-9A13-0541-9383-6A4DFE2DD079}"/>
              </c:ext>
            </c:extLst>
          </c:dPt>
          <c:dPt>
            <c:idx val="2"/>
            <c:bubble3D val="0"/>
            <c:spPr>
              <a:solidFill>
                <a:schemeClr val="accent6"/>
              </a:solidFill>
              <a:ln w="19050">
                <a:noFill/>
              </a:ln>
              <a:effectLst/>
            </c:spPr>
            <c:extLst>
              <c:ext xmlns:c16="http://schemas.microsoft.com/office/drawing/2014/chart" uri="{C3380CC4-5D6E-409C-BE32-E72D297353CC}">
                <c16:uniqueId val="{00000003-9A13-0541-9383-6A4DFE2DD079}"/>
              </c:ext>
            </c:extLst>
          </c:dPt>
          <c:dPt>
            <c:idx val="3"/>
            <c:bubble3D val="0"/>
            <c:spPr>
              <a:solidFill>
                <a:schemeClr val="bg2"/>
              </a:solidFill>
              <a:ln w="19050">
                <a:noFill/>
              </a:ln>
              <a:effectLst/>
            </c:spPr>
            <c:extLst>
              <c:ext xmlns:c16="http://schemas.microsoft.com/office/drawing/2014/chart" uri="{C3380CC4-5D6E-409C-BE32-E72D297353CC}">
                <c16:uniqueId val="{00000004-9A13-0541-9383-6A4DFE2DD079}"/>
              </c:ext>
            </c:extLst>
          </c:dPt>
          <c:dLbls>
            <c:dLbl>
              <c:idx val="3"/>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4-9A13-0541-9383-6A4DFE2DD07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Group 1</c:v>
                </c:pt>
                <c:pt idx="1">
                  <c:v>Group 2</c:v>
                </c:pt>
                <c:pt idx="2">
                  <c:v>Group 3</c:v>
                </c:pt>
                <c:pt idx="3">
                  <c:v>Group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A13-0541-9383-6A4DFE2DD079}"/>
            </c:ext>
          </c:extLst>
        </c:ser>
        <c:dLbls>
          <c:showLegendKey val="0"/>
          <c:showVal val="1"/>
          <c:showCatName val="0"/>
          <c:showSerName val="0"/>
          <c:showPercent val="0"/>
          <c:showBubbleSize val="0"/>
          <c:showLeaderLines val="1"/>
        </c:dLbls>
        <c:firstSliceAng val="0"/>
        <c:holeSize val="59"/>
      </c:doughnutChart>
      <c:spPr>
        <a:noFill/>
        <a:ln>
          <a:noFill/>
        </a:ln>
        <a:effectLst/>
      </c:spPr>
    </c:plotArea>
    <c:legend>
      <c:legendPos val="b"/>
      <c:layout>
        <c:manualLayout>
          <c:xMode val="edge"/>
          <c:yMode val="edge"/>
          <c:x val="0.21605712500834076"/>
          <c:y val="0.94138866276183852"/>
          <c:w val="0.571729735427427"/>
          <c:h val="5.861133723816142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166117359145647"/>
          <c:y val="0.24018893330447494"/>
          <c:w val="0.55919598489860278"/>
          <c:h val="0.70310345043247668"/>
        </c:manualLayout>
      </c:layout>
      <c:pieChart>
        <c:varyColors val="1"/>
        <c:ser>
          <c:idx val="0"/>
          <c:order val="0"/>
          <c:tx>
            <c:strRef>
              <c:f>Sheet1!$B$1</c:f>
              <c:strCache>
                <c:ptCount val="1"/>
                <c:pt idx="0">
                  <c:v>Title</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1-9A13-0541-9383-6A4DFE2DD079}"/>
              </c:ext>
            </c:extLst>
          </c:dPt>
          <c:dPt>
            <c:idx val="1"/>
            <c:bubble3D val="0"/>
            <c:spPr>
              <a:solidFill>
                <a:srgbClr val="8DBF2E"/>
              </a:solidFill>
              <a:ln w="19050">
                <a:noFill/>
              </a:ln>
              <a:effectLst/>
            </c:spPr>
            <c:extLst>
              <c:ext xmlns:c16="http://schemas.microsoft.com/office/drawing/2014/chart" uri="{C3380CC4-5D6E-409C-BE32-E72D297353CC}">
                <c16:uniqueId val="{00000002-9A13-0541-9383-6A4DFE2DD079}"/>
              </c:ext>
            </c:extLst>
          </c:dPt>
          <c:dPt>
            <c:idx val="2"/>
            <c:bubble3D val="0"/>
            <c:spPr>
              <a:solidFill>
                <a:schemeClr val="accent6"/>
              </a:solidFill>
              <a:ln w="19050">
                <a:noFill/>
              </a:ln>
              <a:effectLst/>
            </c:spPr>
            <c:extLst>
              <c:ext xmlns:c16="http://schemas.microsoft.com/office/drawing/2014/chart" uri="{C3380CC4-5D6E-409C-BE32-E72D297353CC}">
                <c16:uniqueId val="{00000003-9A13-0541-9383-6A4DFE2DD079}"/>
              </c:ext>
            </c:extLst>
          </c:dPt>
          <c:dPt>
            <c:idx val="3"/>
            <c:bubble3D val="0"/>
            <c:spPr>
              <a:solidFill>
                <a:schemeClr val="bg2"/>
              </a:solidFill>
              <a:ln w="19050">
                <a:noFill/>
              </a:ln>
              <a:effectLst/>
            </c:spPr>
            <c:extLst>
              <c:ext xmlns:c16="http://schemas.microsoft.com/office/drawing/2014/chart" uri="{C3380CC4-5D6E-409C-BE32-E72D297353CC}">
                <c16:uniqueId val="{00000004-9A13-0541-9383-6A4DFE2DD079}"/>
              </c:ext>
            </c:extLst>
          </c:dPt>
          <c:dLbls>
            <c:dLbl>
              <c:idx val="0"/>
              <c:layout>
                <c:manualLayout>
                  <c:x val="1.7193977659433438E-2"/>
                  <c:y val="-8.7415202356133676E-2"/>
                </c:manualLayout>
              </c:layout>
              <c:tx>
                <c:rich>
                  <a:bodyPr/>
                  <a:lstStyle/>
                  <a:p>
                    <a:fld id="{487E16AD-2DA8-BA43-BB78-864D1528F8A8}" type="CATEGORYNAME">
                      <a:rPr lang="en-US" sz="1000" dirty="0"/>
                      <a:pPr/>
                      <a:t>[CATEGORY NAME]</a:t>
                    </a:fld>
                    <a:r>
                      <a:rPr lang="en-US" sz="1000" baseline="0"/>
                      <a:t>
</a:t>
                    </a:r>
                    <a:fld id="{65792A42-7C01-5F4B-A5DC-138152790018}" type="PERCENTAGE">
                      <a:rPr lang="en-US" sz="1000" baseline="0" dirty="0"/>
                      <a:pPr/>
                      <a:t>[PERCENTAGE]</a:t>
                    </a:fld>
                    <a:endParaRPr lang="en-US" sz="1000"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A13-0541-9383-6A4DFE2DD079}"/>
                </c:ext>
              </c:extLst>
            </c:dLbl>
            <c:dLbl>
              <c:idx val="1"/>
              <c:layout>
                <c:manualLayout>
                  <c:x val="-4.9125650455524254E-3"/>
                  <c:y val="4.0345478010523184E-2"/>
                </c:manualLayout>
              </c:layout>
              <c:spPr>
                <a:solidFill>
                  <a:srgbClr val="FFFFFF"/>
                </a:solidFill>
                <a:ln>
                  <a:no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2-9A13-0541-9383-6A4DFE2DD079}"/>
                </c:ext>
              </c:extLst>
            </c:dLbl>
            <c:dLbl>
              <c:idx val="2"/>
              <c:layout>
                <c:manualLayout>
                  <c:x val="-7.368847568328632E-3"/>
                  <c:y val="1.3448492670174393E-2"/>
                </c:manualLayout>
              </c:layout>
              <c:spPr>
                <a:solidFill>
                  <a:srgbClr val="FFFFFF"/>
                </a:solidFill>
                <a:ln>
                  <a:no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9A13-0541-9383-6A4DFE2DD079}"/>
                </c:ext>
              </c:extLst>
            </c:dLbl>
            <c:dLbl>
              <c:idx val="3"/>
              <c:layout>
                <c:manualLayout>
                  <c:x val="2.3167772799668886E-2"/>
                  <c:y val="-8.0810086369502623E-3"/>
                </c:manualLayout>
              </c:layout>
              <c:spPr>
                <a:solidFill>
                  <a:srgbClr val="FFFFFF"/>
                </a:solidFill>
                <a:ln>
                  <a:no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4-9A13-0541-9383-6A4DFE2DD079}"/>
                </c:ext>
              </c:extLst>
            </c:dLbl>
            <c:spPr>
              <a:solidFill>
                <a:srgbClr val="FFFFFF"/>
              </a:solid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Group 1</c:v>
                </c:pt>
                <c:pt idx="1">
                  <c:v>Group 2</c:v>
                </c:pt>
                <c:pt idx="2">
                  <c:v>Group 3</c:v>
                </c:pt>
                <c:pt idx="3">
                  <c:v>Group 4</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A13-0541-9383-6A4DFE2DD079}"/>
            </c:ext>
          </c:extLst>
        </c:ser>
        <c:dLbls>
          <c:showLegendKey val="0"/>
          <c:showVal val="0"/>
          <c:showCatName val="1"/>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454109031889336E-2"/>
          <c:y val="3.8885322362990818E-2"/>
          <c:w val="0.90154589096811066"/>
          <c:h val="0.76700564675671778"/>
        </c:manualLayout>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F73-3345-ABCD-C1CC2742FD47}"/>
            </c:ext>
          </c:extLst>
        </c:ser>
        <c:ser>
          <c:idx val="1"/>
          <c:order val="1"/>
          <c:tx>
            <c:strRef>
              <c:f>Sheet1!$C$1</c:f>
              <c:strCache>
                <c:ptCount val="1"/>
                <c:pt idx="0">
                  <c:v>Series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F73-3345-ABCD-C1CC2742FD47}"/>
            </c:ext>
          </c:extLst>
        </c:ser>
        <c:ser>
          <c:idx val="2"/>
          <c:order val="2"/>
          <c:tx>
            <c:strRef>
              <c:f>Sheet1!$D$1</c:f>
              <c:strCache>
                <c:ptCount val="1"/>
                <c:pt idx="0">
                  <c:v>Series 3</c:v>
                </c:pt>
              </c:strCache>
            </c:strRef>
          </c:tx>
          <c:spPr>
            <a:solidFill>
              <a:srgbClr val="6FC7E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F73-3345-ABCD-C1CC2742FD47}"/>
            </c:ext>
          </c:extLst>
        </c:ser>
        <c:dLbls>
          <c:dLblPos val="outEnd"/>
          <c:showLegendKey val="0"/>
          <c:showVal val="1"/>
          <c:showCatName val="0"/>
          <c:showSerName val="0"/>
          <c:showPercent val="0"/>
          <c:showBubbleSize val="0"/>
        </c:dLbls>
        <c:gapWidth val="280"/>
        <c:axId val="34893360"/>
        <c:axId val="35029776"/>
      </c:barChart>
      <c:catAx>
        <c:axId val="34893360"/>
        <c:scaling>
          <c:orientation val="minMax"/>
        </c:scaling>
        <c:delete val="0"/>
        <c:axPos val="b"/>
        <c:numFmt formatCode="General" sourceLinked="1"/>
        <c:majorTickMark val="none"/>
        <c:minorTickMark val="none"/>
        <c:tickLblPos val="nextTo"/>
        <c:spPr>
          <a:noFill/>
          <a:ln w="317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5029776"/>
        <c:crosses val="autoZero"/>
        <c:auto val="1"/>
        <c:lblAlgn val="ctr"/>
        <c:lblOffset val="100"/>
        <c:noMultiLvlLbl val="0"/>
      </c:catAx>
      <c:valAx>
        <c:axId val="35029776"/>
        <c:scaling>
          <c:orientation val="minMax"/>
        </c:scaling>
        <c:delete val="0"/>
        <c:axPos val="l"/>
        <c:majorGridlines>
          <c:spPr>
            <a:ln w="9525" cap="flat" cmpd="sng" algn="ctr">
              <a:noFill/>
              <a:round/>
            </a:ln>
            <a:effectLst/>
          </c:spPr>
        </c:majorGridlines>
        <c:title>
          <c:layout>
            <c:manualLayout>
              <c:xMode val="edge"/>
              <c:yMode val="edge"/>
              <c:x val="1.0176979539800717E-2"/>
              <c:y val="0.3403957384304381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3175">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893360"/>
        <c:crosses val="autoZero"/>
        <c:crossBetween val="between"/>
      </c:valAx>
      <c:spPr>
        <a:noFill/>
        <a:ln>
          <a:noFill/>
        </a:ln>
        <a:effectLst/>
      </c:spPr>
    </c:plotArea>
    <c:legend>
      <c:legendPos val="b"/>
      <c:layout>
        <c:manualLayout>
          <c:xMode val="edge"/>
          <c:yMode val="edge"/>
          <c:x val="0.32049501535042951"/>
          <c:y val="0.94138876151296391"/>
          <c:w val="0.35900996929914103"/>
          <c:h val="5.86112384870360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454109031889336E-2"/>
          <c:y val="3.8885322362990818E-2"/>
          <c:w val="0.90154589096811066"/>
          <c:h val="0.76700564675671778"/>
        </c:manualLayout>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F73-3345-ABCD-C1CC2742FD47}"/>
            </c:ext>
          </c:extLst>
        </c:ser>
        <c:ser>
          <c:idx val="1"/>
          <c:order val="1"/>
          <c:tx>
            <c:strRef>
              <c:f>Sheet1!$C$1</c:f>
              <c:strCache>
                <c:ptCount val="1"/>
                <c:pt idx="0">
                  <c:v>Series 2</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F73-3345-ABCD-C1CC2742FD47}"/>
            </c:ext>
          </c:extLst>
        </c:ser>
        <c:ser>
          <c:idx val="2"/>
          <c:order val="2"/>
          <c:tx>
            <c:strRef>
              <c:f>Sheet1!$D$1</c:f>
              <c:strCache>
                <c:ptCount val="1"/>
                <c:pt idx="0">
                  <c:v>Series 3</c:v>
                </c:pt>
              </c:strCache>
            </c:strRef>
          </c:tx>
          <c:spPr>
            <a:solidFill>
              <a:srgbClr val="6FC7EA"/>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F73-3345-ABCD-C1CC2742FD47}"/>
            </c:ext>
          </c:extLst>
        </c:ser>
        <c:dLbls>
          <c:showLegendKey val="0"/>
          <c:showVal val="0"/>
          <c:showCatName val="0"/>
          <c:showSerName val="0"/>
          <c:showPercent val="0"/>
          <c:showBubbleSize val="0"/>
        </c:dLbls>
        <c:gapWidth val="280"/>
        <c:axId val="34893360"/>
        <c:axId val="35029776"/>
      </c:barChart>
      <c:catAx>
        <c:axId val="34893360"/>
        <c:scaling>
          <c:orientation val="minMax"/>
        </c:scaling>
        <c:delete val="0"/>
        <c:axPos val="b"/>
        <c:numFmt formatCode="General" sourceLinked="1"/>
        <c:majorTickMark val="none"/>
        <c:minorTickMark val="none"/>
        <c:tickLblPos val="nextTo"/>
        <c:spPr>
          <a:noFill/>
          <a:ln w="317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5029776"/>
        <c:crosses val="autoZero"/>
        <c:auto val="1"/>
        <c:lblAlgn val="ctr"/>
        <c:lblOffset val="100"/>
        <c:noMultiLvlLbl val="0"/>
      </c:catAx>
      <c:valAx>
        <c:axId val="35029776"/>
        <c:scaling>
          <c:orientation val="minMax"/>
        </c:scaling>
        <c:delete val="0"/>
        <c:axPos val="l"/>
        <c:majorGridlines>
          <c:spPr>
            <a:ln w="3175" cap="flat" cmpd="sng" algn="ctr">
              <a:solidFill>
                <a:schemeClr val="bg1">
                  <a:lumMod val="65000"/>
                </a:schemeClr>
              </a:solidFill>
              <a:round/>
            </a:ln>
            <a:effectLst/>
          </c:spPr>
        </c:majorGridlines>
        <c:title>
          <c:layout>
            <c:manualLayout>
              <c:xMode val="edge"/>
              <c:yMode val="edge"/>
              <c:x val="1.0176979539800717E-2"/>
              <c:y val="0.3403957384304381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3175">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893360"/>
        <c:crosses val="autoZero"/>
        <c:crossBetween val="between"/>
      </c:valAx>
      <c:spPr>
        <a:noFill/>
        <a:ln>
          <a:noFill/>
        </a:ln>
        <a:effectLst/>
      </c:spPr>
    </c:plotArea>
    <c:legend>
      <c:legendPos val="b"/>
      <c:layout>
        <c:manualLayout>
          <c:xMode val="edge"/>
          <c:yMode val="edge"/>
          <c:x val="0.32049501535042951"/>
          <c:y val="0.94138876151296391"/>
          <c:w val="0.35900996929914103"/>
          <c:h val="5.86112384870360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2490423981614045"/>
          <c:y val="3.8885322362990818E-2"/>
          <c:w val="0.85103683399072128"/>
          <c:h val="0.76700564675671778"/>
        </c:manualLayout>
      </c:layout>
      <c:barChart>
        <c:barDir val="bar"/>
        <c:grouping val="stacked"/>
        <c:varyColors val="0"/>
        <c:ser>
          <c:idx val="0"/>
          <c:order val="0"/>
          <c:tx>
            <c:strRef>
              <c:f>Sheet1!$B$1</c:f>
              <c:strCache>
                <c:ptCount val="1"/>
                <c:pt idx="0">
                  <c:v>Series 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F73-3345-ABCD-C1CC2742FD47}"/>
            </c:ext>
          </c:extLst>
        </c:ser>
        <c:ser>
          <c:idx val="1"/>
          <c:order val="1"/>
          <c:tx>
            <c:strRef>
              <c:f>Sheet1!$C$1</c:f>
              <c:strCache>
                <c:ptCount val="1"/>
                <c:pt idx="0">
                  <c:v>Series 2</c:v>
                </c:pt>
              </c:strCache>
            </c:strRef>
          </c:tx>
          <c:spPr>
            <a:solidFill>
              <a:srgbClr val="EDA2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F73-3345-ABCD-C1CC2742FD47}"/>
            </c:ext>
          </c:extLst>
        </c:ser>
        <c:ser>
          <c:idx val="2"/>
          <c:order val="2"/>
          <c:tx>
            <c:strRef>
              <c:f>Sheet1!$D$1</c:f>
              <c:strCache>
                <c:ptCount val="1"/>
                <c:pt idx="0">
                  <c:v>Series 3</c:v>
                </c:pt>
              </c:strCache>
            </c:strRef>
          </c:tx>
          <c:spPr>
            <a:solidFill>
              <a:srgbClr val="F6D1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F73-3345-ABCD-C1CC2742FD47}"/>
            </c:ext>
          </c:extLst>
        </c:ser>
        <c:dLbls>
          <c:dLblPos val="inEnd"/>
          <c:showLegendKey val="0"/>
          <c:showVal val="1"/>
          <c:showCatName val="0"/>
          <c:showSerName val="0"/>
          <c:showPercent val="0"/>
          <c:showBubbleSize val="0"/>
        </c:dLbls>
        <c:gapWidth val="200"/>
        <c:overlap val="100"/>
        <c:axId val="34893360"/>
        <c:axId val="35029776"/>
      </c:barChart>
      <c:catAx>
        <c:axId val="34893360"/>
        <c:scaling>
          <c:orientation val="minMax"/>
        </c:scaling>
        <c:delete val="0"/>
        <c:axPos val="l"/>
        <c:numFmt formatCode="General" sourceLinked="1"/>
        <c:majorTickMark val="none"/>
        <c:minorTickMark val="none"/>
        <c:tickLblPos val="nextTo"/>
        <c:spPr>
          <a:noFill/>
          <a:ln w="317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5029776"/>
        <c:crosses val="autoZero"/>
        <c:auto val="1"/>
        <c:lblAlgn val="ctr"/>
        <c:lblOffset val="100"/>
        <c:noMultiLvlLbl val="0"/>
      </c:catAx>
      <c:valAx>
        <c:axId val="35029776"/>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3175">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893360"/>
        <c:crosses val="autoZero"/>
        <c:crossBetween val="between"/>
      </c:valAx>
      <c:spPr>
        <a:noFill/>
        <a:ln>
          <a:noFill/>
        </a:ln>
        <a:effectLst/>
      </c:spPr>
    </c:plotArea>
    <c:legend>
      <c:legendPos val="b"/>
      <c:layout>
        <c:manualLayout>
          <c:xMode val="edge"/>
          <c:yMode val="edge"/>
          <c:x val="0.32049501535042951"/>
          <c:y val="0.94138876151296391"/>
          <c:w val="0.35900996929914103"/>
          <c:h val="5.86111955479692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2490423981614045"/>
          <c:y val="3.8885322362990818E-2"/>
          <c:w val="0.85103683399072128"/>
          <c:h val="0.76700564675671778"/>
        </c:manualLayout>
      </c:layout>
      <c:barChart>
        <c:barDir val="bar"/>
        <c:grouping val="stacked"/>
        <c:varyColors val="0"/>
        <c:ser>
          <c:idx val="0"/>
          <c:order val="0"/>
          <c:tx>
            <c:strRef>
              <c:f>Sheet1!$B$1</c:f>
              <c:strCache>
                <c:ptCount val="1"/>
                <c:pt idx="0">
                  <c:v>Series 1</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F73-3345-ABCD-C1CC2742FD47}"/>
            </c:ext>
          </c:extLst>
        </c:ser>
        <c:ser>
          <c:idx val="1"/>
          <c:order val="1"/>
          <c:tx>
            <c:strRef>
              <c:f>Sheet1!$C$1</c:f>
              <c:strCache>
                <c:ptCount val="1"/>
                <c:pt idx="0">
                  <c:v>Series 2</c:v>
                </c:pt>
              </c:strCache>
            </c:strRef>
          </c:tx>
          <c:spPr>
            <a:solidFill>
              <a:srgbClr val="EDA299"/>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F73-3345-ABCD-C1CC2742FD47}"/>
            </c:ext>
          </c:extLst>
        </c:ser>
        <c:ser>
          <c:idx val="2"/>
          <c:order val="2"/>
          <c:tx>
            <c:strRef>
              <c:f>Sheet1!$D$1</c:f>
              <c:strCache>
                <c:ptCount val="1"/>
                <c:pt idx="0">
                  <c:v>Series 3</c:v>
                </c:pt>
              </c:strCache>
            </c:strRef>
          </c:tx>
          <c:spPr>
            <a:solidFill>
              <a:srgbClr val="F6D1CC"/>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F73-3345-ABCD-C1CC2742FD47}"/>
            </c:ext>
          </c:extLst>
        </c:ser>
        <c:dLbls>
          <c:showLegendKey val="0"/>
          <c:showVal val="0"/>
          <c:showCatName val="0"/>
          <c:showSerName val="0"/>
          <c:showPercent val="0"/>
          <c:showBubbleSize val="0"/>
        </c:dLbls>
        <c:gapWidth val="200"/>
        <c:overlap val="100"/>
        <c:axId val="34893360"/>
        <c:axId val="35029776"/>
      </c:barChart>
      <c:catAx>
        <c:axId val="34893360"/>
        <c:scaling>
          <c:orientation val="minMax"/>
        </c:scaling>
        <c:delete val="0"/>
        <c:axPos val="l"/>
        <c:numFmt formatCode="General" sourceLinked="1"/>
        <c:majorTickMark val="none"/>
        <c:minorTickMark val="none"/>
        <c:tickLblPos val="nextTo"/>
        <c:spPr>
          <a:noFill/>
          <a:ln w="317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5029776"/>
        <c:crosses val="autoZero"/>
        <c:auto val="1"/>
        <c:lblAlgn val="ctr"/>
        <c:lblOffset val="100"/>
        <c:noMultiLvlLbl val="0"/>
      </c:catAx>
      <c:valAx>
        <c:axId val="35029776"/>
        <c:scaling>
          <c:orientation val="minMax"/>
        </c:scaling>
        <c:delete val="0"/>
        <c:axPos val="b"/>
        <c:majorGridlines>
          <c:spPr>
            <a:ln w="3175" cap="flat" cmpd="sng" algn="ctr">
              <a:solidFill>
                <a:schemeClr val="bg1">
                  <a:lumMod val="65000"/>
                </a:schemeClr>
              </a:solidFill>
              <a:round/>
            </a:ln>
            <a:effectLst/>
          </c:spPr>
        </c:majorGridlines>
        <c:numFmt formatCode="General" sourceLinked="1"/>
        <c:majorTickMark val="none"/>
        <c:minorTickMark val="none"/>
        <c:tickLblPos val="nextTo"/>
        <c:spPr>
          <a:noFill/>
          <a:ln w="3175">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893360"/>
        <c:crosses val="autoZero"/>
        <c:crossBetween val="between"/>
      </c:valAx>
      <c:spPr>
        <a:noFill/>
        <a:ln>
          <a:noFill/>
        </a:ln>
        <a:effectLst/>
      </c:spPr>
    </c:plotArea>
    <c:legend>
      <c:legendPos val="b"/>
      <c:layout>
        <c:manualLayout>
          <c:xMode val="edge"/>
          <c:yMode val="edge"/>
          <c:x val="0.32049501535042951"/>
          <c:y val="0.94138876151296391"/>
          <c:w val="0.35900996929914103"/>
          <c:h val="5.86111955479692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876557024668587E-2"/>
          <c:y val="3.9933444259567387E-2"/>
          <c:w val="0.78450969591180042"/>
          <c:h val="0.8783135718684083"/>
        </c:manualLayout>
      </c:layout>
      <c:lineChart>
        <c:grouping val="standard"/>
        <c:varyColors val="0"/>
        <c:ser>
          <c:idx val="0"/>
          <c:order val="0"/>
          <c:tx>
            <c:strRef>
              <c:f>Sheet1!$B$1</c:f>
              <c:strCache>
                <c:ptCount val="1"/>
                <c:pt idx="0">
                  <c:v>Series 1</c:v>
                </c:pt>
              </c:strCache>
            </c:strRef>
          </c:tx>
          <c:spPr>
            <a:ln w="28575" cap="rnd">
              <a:solidFill>
                <a:schemeClr val="bg2"/>
              </a:solidFill>
              <a:round/>
            </a:ln>
            <a:effectLst/>
          </c:spPr>
          <c:marker>
            <c:symbol val="none"/>
          </c:marker>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Sheet1!$B$2:$B$12</c:f>
              <c:numCache>
                <c:formatCode>General</c:formatCode>
                <c:ptCount val="11"/>
                <c:pt idx="0">
                  <c:v>100</c:v>
                </c:pt>
                <c:pt idx="1">
                  <c:v>300</c:v>
                </c:pt>
                <c:pt idx="2">
                  <c:v>300</c:v>
                </c:pt>
                <c:pt idx="3">
                  <c:v>350</c:v>
                </c:pt>
                <c:pt idx="4">
                  <c:v>500</c:v>
                </c:pt>
                <c:pt idx="5">
                  <c:v>600</c:v>
                </c:pt>
                <c:pt idx="6">
                  <c:v>500</c:v>
                </c:pt>
                <c:pt idx="7">
                  <c:v>800</c:v>
                </c:pt>
                <c:pt idx="8">
                  <c:v>900</c:v>
                </c:pt>
                <c:pt idx="9">
                  <c:v>1200</c:v>
                </c:pt>
                <c:pt idx="10">
                  <c:v>1500</c:v>
                </c:pt>
              </c:numCache>
            </c:numRef>
          </c:val>
          <c:smooth val="0"/>
          <c:extLst>
            <c:ext xmlns:c16="http://schemas.microsoft.com/office/drawing/2014/chart" uri="{C3380CC4-5D6E-409C-BE32-E72D297353CC}">
              <c16:uniqueId val="{00000000-DBE2-D24B-BB80-51F4424C38F3}"/>
            </c:ext>
          </c:extLst>
        </c:ser>
        <c:ser>
          <c:idx val="1"/>
          <c:order val="1"/>
          <c:tx>
            <c:strRef>
              <c:f>Sheet1!$C$1</c:f>
              <c:strCache>
                <c:ptCount val="1"/>
                <c:pt idx="0">
                  <c:v>Series 2</c:v>
                </c:pt>
              </c:strCache>
            </c:strRef>
          </c:tx>
          <c:spPr>
            <a:ln w="28575" cap="rnd">
              <a:solidFill>
                <a:schemeClr val="accent2"/>
              </a:solidFill>
              <a:round/>
            </a:ln>
            <a:effectLst/>
          </c:spPr>
          <c:marker>
            <c:symbol val="none"/>
          </c:marker>
          <c:dPt>
            <c:idx val="3"/>
            <c:marker>
              <c:symbol val="none"/>
            </c:marker>
            <c:bubble3D val="0"/>
            <c:extLst>
              <c:ext xmlns:c16="http://schemas.microsoft.com/office/drawing/2014/chart" uri="{C3380CC4-5D6E-409C-BE32-E72D297353CC}">
                <c16:uniqueId val="{00000001-DBE2-D24B-BB80-51F4424C38F3}"/>
              </c:ext>
            </c:extLst>
          </c:dPt>
          <c:dLbls>
            <c:dLbl>
              <c:idx val="3"/>
              <c:layout>
                <c:manualLayout>
                  <c:x val="3.3513859630060261E-2"/>
                  <c:y val="-0.127695776252366"/>
                </c:manualLayout>
              </c:layout>
              <c:tx>
                <c:rich>
                  <a:bodyPr rot="0" spcFirstLastPara="1" vertOverflow="ellipsis" vert="horz" wrap="square" lIns="38100" tIns="19050" rIns="38100" bIns="19050" anchor="t" anchorCtr="0">
                    <a:noAutofit/>
                  </a:bodyPr>
                  <a:lstStyle/>
                  <a:p>
                    <a:pPr algn="l">
                      <a:defRPr sz="1197" b="0" i="0" u="none" strike="noStrike" kern="1200" baseline="0">
                        <a:solidFill>
                          <a:schemeClr val="tx1">
                            <a:lumMod val="75000"/>
                            <a:lumOff val="25000"/>
                          </a:schemeClr>
                        </a:solidFill>
                        <a:latin typeface="+mn-lt"/>
                        <a:ea typeface="+mn-ea"/>
                        <a:cs typeface="+mn-cs"/>
                      </a:defRPr>
                    </a:pPr>
                    <a:r>
                      <a:rPr lang="en-US" sz="1200" b="1" i="0" u="none" strike="noStrike" baseline="0">
                        <a:solidFill>
                          <a:schemeClr val="accent2"/>
                        </a:solidFill>
                        <a:effectLst/>
                      </a:rPr>
                      <a:t>In </a:t>
                    </a:r>
                    <a:r>
                      <a:rPr lang="en-US" sz="1200" b="1" i="0" u="none" strike="noStrike" baseline="0" err="1">
                        <a:solidFill>
                          <a:schemeClr val="accent2"/>
                        </a:solidFill>
                        <a:effectLst/>
                      </a:rPr>
                      <a:t>congue</a:t>
                    </a:r>
                    <a:r>
                      <a:rPr lang="en-US" sz="1200" b="1" i="0" u="none" strike="noStrike" baseline="0">
                        <a:solidFill>
                          <a:schemeClr val="accent2"/>
                        </a:solidFill>
                        <a:effectLst/>
                      </a:rPr>
                      <a:t> </a:t>
                    </a:r>
                    <a:r>
                      <a:rPr lang="en-US" sz="1200" b="1" i="0" u="none" strike="noStrike" baseline="0" err="1">
                        <a:solidFill>
                          <a:schemeClr val="accent2"/>
                        </a:solidFill>
                        <a:effectLst/>
                      </a:rPr>
                      <a:t>erat</a:t>
                    </a:r>
                    <a:r>
                      <a:rPr lang="en-US" sz="1200" b="1" i="0" u="none" strike="noStrike" baseline="0">
                        <a:solidFill>
                          <a:schemeClr val="accent2"/>
                        </a:solidFill>
                        <a:effectLst/>
                      </a:rPr>
                      <a:t> </a:t>
                    </a:r>
                  </a:p>
                  <a:p>
                    <a:pPr algn="l">
                      <a:defRPr/>
                    </a:pPr>
                    <a:r>
                      <a:rPr lang="en-US" sz="1200" b="0" i="0" u="none" strike="noStrike" baseline="0" err="1">
                        <a:effectLst/>
                      </a:rPr>
                      <a:t>Dapibus</a:t>
                    </a:r>
                    <a:r>
                      <a:rPr lang="en-US" sz="1200" b="0" i="0" u="none" strike="noStrike" baseline="0">
                        <a:effectLst/>
                      </a:rPr>
                      <a:t> dolor </a:t>
                    </a:r>
                    <a:br>
                      <a:rPr lang="en-US" sz="1200" b="0" i="0" u="none" strike="noStrike" baseline="0">
                        <a:effectLst/>
                      </a:rPr>
                    </a:br>
                    <a:r>
                      <a:rPr lang="en-US" sz="1200" b="0" i="0" u="none" strike="noStrike" baseline="0" err="1">
                        <a:effectLst/>
                      </a:rPr>
                      <a:t>volpat</a:t>
                    </a:r>
                    <a:r>
                      <a:rPr lang="en-US" sz="1200" b="0" i="0" u="none" strike="noStrike" baseline="0">
                        <a:effectLst/>
                      </a:rPr>
                      <a:t>, non cong.</a:t>
                    </a:r>
                    <a:endParaRPr lang="en-US" sz="1200" b="1"/>
                  </a:p>
                </c:rich>
              </c:tx>
              <c:spPr>
                <a:noFill/>
                <a:ln>
                  <a:noFill/>
                </a:ln>
                <a:effectLst/>
              </c:spPr>
              <c:txPr>
                <a:bodyPr rot="0" spcFirstLastPara="1" vertOverflow="ellipsis" vert="horz" wrap="square" lIns="38100" tIns="19050" rIns="38100" bIns="19050" anchor="t" anchorCtr="0">
                  <a:noAutofit/>
                </a:bodyPr>
                <a:lstStyle/>
                <a:p>
                  <a:pPr algn="l">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layout>
                    <c:manualLayout>
                      <c:w val="0.14118369102532846"/>
                      <c:h val="0.18854533524699929"/>
                    </c:manualLayout>
                  </c15:layout>
                  <c15:showDataLabelsRange val="0"/>
                </c:ext>
                <c:ext xmlns:c16="http://schemas.microsoft.com/office/drawing/2014/chart" uri="{C3380CC4-5D6E-409C-BE32-E72D297353CC}">
                  <c16:uniqueId val="{00000001-DBE2-D24B-BB80-51F4424C38F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Sheet1!$C$2:$C$12</c:f>
              <c:numCache>
                <c:formatCode>General</c:formatCode>
                <c:ptCount val="11"/>
                <c:pt idx="0">
                  <c:v>500</c:v>
                </c:pt>
                <c:pt idx="1">
                  <c:v>400</c:v>
                </c:pt>
                <c:pt idx="2">
                  <c:v>900</c:v>
                </c:pt>
                <c:pt idx="3">
                  <c:v>1500</c:v>
                </c:pt>
                <c:pt idx="4">
                  <c:v>1300</c:v>
                </c:pt>
                <c:pt idx="5">
                  <c:v>1500</c:v>
                </c:pt>
                <c:pt idx="6">
                  <c:v>1400</c:v>
                </c:pt>
                <c:pt idx="7">
                  <c:v>1900</c:v>
                </c:pt>
                <c:pt idx="8">
                  <c:v>1800</c:v>
                </c:pt>
                <c:pt idx="9">
                  <c:v>2300</c:v>
                </c:pt>
                <c:pt idx="10">
                  <c:v>2500</c:v>
                </c:pt>
              </c:numCache>
            </c:numRef>
          </c:val>
          <c:smooth val="0"/>
          <c:extLst>
            <c:ext xmlns:c16="http://schemas.microsoft.com/office/drawing/2014/chart" uri="{C3380CC4-5D6E-409C-BE32-E72D297353CC}">
              <c16:uniqueId val="{00000002-DBE2-D24B-BB80-51F4424C38F3}"/>
            </c:ext>
          </c:extLst>
        </c:ser>
        <c:dLbls>
          <c:showLegendKey val="0"/>
          <c:showVal val="0"/>
          <c:showCatName val="0"/>
          <c:showSerName val="0"/>
          <c:showPercent val="0"/>
          <c:showBubbleSize val="0"/>
        </c:dLbls>
        <c:smooth val="0"/>
        <c:axId val="213733248"/>
        <c:axId val="210693264"/>
      </c:lineChart>
      <c:catAx>
        <c:axId val="213733248"/>
        <c:scaling>
          <c:orientation val="minMax"/>
        </c:scaling>
        <c:delete val="0"/>
        <c:axPos val="b"/>
        <c:numFmt formatCode="General" sourceLinked="1"/>
        <c:majorTickMark val="none"/>
        <c:minorTickMark val="none"/>
        <c:tickLblPos val="nextTo"/>
        <c:spPr>
          <a:noFill/>
          <a:ln w="317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210693264"/>
        <c:crosses val="autoZero"/>
        <c:auto val="1"/>
        <c:lblAlgn val="ctr"/>
        <c:lblOffset val="100"/>
        <c:noMultiLvlLbl val="0"/>
      </c:catAx>
      <c:valAx>
        <c:axId val="210693264"/>
        <c:scaling>
          <c:orientation val="minMax"/>
        </c:scaling>
        <c:delete val="0"/>
        <c:axPos val="l"/>
        <c:majorGridlines>
          <c:spPr>
            <a:ln w="9525" cap="flat" cmpd="sng" algn="ctr">
              <a:noFill/>
              <a:round/>
            </a:ln>
            <a:effectLst/>
          </c:spPr>
        </c:majorGridlines>
        <c:title>
          <c:layout>
            <c:manualLayout>
              <c:xMode val="edge"/>
              <c:yMode val="edge"/>
              <c:x val="5.7211258382800804E-3"/>
              <c:y val="0.40497932625891742"/>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3175">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213733248"/>
        <c:crosses val="autoZero"/>
        <c:crossBetween val="between"/>
      </c:valAx>
      <c:spPr>
        <a:noFill/>
        <a:ln>
          <a:noFill/>
        </a:ln>
        <a:effectLst/>
      </c:spPr>
    </c:plotArea>
    <c:legend>
      <c:legendPos val="r"/>
      <c:layout>
        <c:manualLayout>
          <c:xMode val="edge"/>
          <c:yMode val="edge"/>
          <c:x val="0.89420764389262164"/>
          <c:y val="4.3306486002750798E-2"/>
          <c:w val="7.8402488680730006E-2"/>
          <c:h val="0.10744245072213993"/>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A76DE4-237E-C74D-B43A-659A701372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F5C76D6-4318-1843-AC80-F91EE65DF7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C613F-BF28-384D-944C-AA89FB03C2C3}" type="datetimeFigureOut">
              <a:rPr lang="en-US" smtClean="0"/>
              <a:t>3/27/2024</a:t>
            </a:fld>
            <a:endParaRPr lang="en-US"/>
          </a:p>
        </p:txBody>
      </p:sp>
      <p:sp>
        <p:nvSpPr>
          <p:cNvPr id="4" name="Footer Placeholder 3">
            <a:extLst>
              <a:ext uri="{FF2B5EF4-FFF2-40B4-BE49-F238E27FC236}">
                <a16:creationId xmlns:a16="http://schemas.microsoft.com/office/drawing/2014/main" id="{3C13C400-0E9C-D34E-9F4D-4CE38A6277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B6EF7A-A4ED-C34C-B6A5-FC3E4093182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61AD6D-5E18-144D-BC7B-2537B99094B1}" type="slidenum">
              <a:rPr lang="en-US" smtClean="0"/>
              <a:t>‹#›</a:t>
            </a:fld>
            <a:endParaRPr lang="en-US"/>
          </a:p>
        </p:txBody>
      </p:sp>
    </p:spTree>
    <p:extLst>
      <p:ext uri="{BB962C8B-B14F-4D97-AF65-F5344CB8AC3E}">
        <p14:creationId xmlns:p14="http://schemas.microsoft.com/office/powerpoint/2010/main" val="262830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8AE8C-59B3-1342-9035-9E7FF9F76E09}"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62EF7B-DDB8-B345-905A-1035F5FCAFD4}" type="slidenum">
              <a:rPr lang="en-US" smtClean="0"/>
              <a:t>‹#›</a:t>
            </a:fld>
            <a:endParaRPr lang="en-US"/>
          </a:p>
        </p:txBody>
      </p:sp>
    </p:spTree>
    <p:extLst>
      <p:ext uri="{BB962C8B-B14F-4D97-AF65-F5344CB8AC3E}">
        <p14:creationId xmlns:p14="http://schemas.microsoft.com/office/powerpoint/2010/main" val="4065977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a:t>
            </a:fld>
            <a:endParaRPr lang="en-US"/>
          </a:p>
        </p:txBody>
      </p:sp>
    </p:spTree>
    <p:extLst>
      <p:ext uri="{BB962C8B-B14F-4D97-AF65-F5344CB8AC3E}">
        <p14:creationId xmlns:p14="http://schemas.microsoft.com/office/powerpoint/2010/main" val="2269776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13</a:t>
            </a:fld>
            <a:endParaRPr lang="en-US"/>
          </a:p>
        </p:txBody>
      </p:sp>
    </p:spTree>
    <p:extLst>
      <p:ext uri="{BB962C8B-B14F-4D97-AF65-F5344CB8AC3E}">
        <p14:creationId xmlns:p14="http://schemas.microsoft.com/office/powerpoint/2010/main" val="1322819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14</a:t>
            </a:fld>
            <a:endParaRPr lang="en-US"/>
          </a:p>
        </p:txBody>
      </p:sp>
    </p:spTree>
    <p:extLst>
      <p:ext uri="{BB962C8B-B14F-4D97-AF65-F5344CB8AC3E}">
        <p14:creationId xmlns:p14="http://schemas.microsoft.com/office/powerpoint/2010/main" val="481938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15</a:t>
            </a:fld>
            <a:endParaRPr lang="en-US"/>
          </a:p>
        </p:txBody>
      </p:sp>
    </p:spTree>
    <p:extLst>
      <p:ext uri="{BB962C8B-B14F-4D97-AF65-F5344CB8AC3E}">
        <p14:creationId xmlns:p14="http://schemas.microsoft.com/office/powerpoint/2010/main" val="1447582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16</a:t>
            </a:fld>
            <a:endParaRPr lang="en-US"/>
          </a:p>
        </p:txBody>
      </p:sp>
    </p:spTree>
    <p:extLst>
      <p:ext uri="{BB962C8B-B14F-4D97-AF65-F5344CB8AC3E}">
        <p14:creationId xmlns:p14="http://schemas.microsoft.com/office/powerpoint/2010/main" val="755146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17</a:t>
            </a:fld>
            <a:endParaRPr lang="en-US"/>
          </a:p>
        </p:txBody>
      </p:sp>
    </p:spTree>
    <p:extLst>
      <p:ext uri="{BB962C8B-B14F-4D97-AF65-F5344CB8AC3E}">
        <p14:creationId xmlns:p14="http://schemas.microsoft.com/office/powerpoint/2010/main" val="1080794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18</a:t>
            </a:fld>
            <a:endParaRPr lang="en-US"/>
          </a:p>
        </p:txBody>
      </p:sp>
    </p:spTree>
    <p:extLst>
      <p:ext uri="{BB962C8B-B14F-4D97-AF65-F5344CB8AC3E}">
        <p14:creationId xmlns:p14="http://schemas.microsoft.com/office/powerpoint/2010/main" val="2641457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19</a:t>
            </a:fld>
            <a:endParaRPr lang="en-US"/>
          </a:p>
        </p:txBody>
      </p:sp>
    </p:spTree>
    <p:extLst>
      <p:ext uri="{BB962C8B-B14F-4D97-AF65-F5344CB8AC3E}">
        <p14:creationId xmlns:p14="http://schemas.microsoft.com/office/powerpoint/2010/main" val="2529495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20</a:t>
            </a:fld>
            <a:endParaRPr lang="en-US"/>
          </a:p>
        </p:txBody>
      </p:sp>
    </p:spTree>
    <p:extLst>
      <p:ext uri="{BB962C8B-B14F-4D97-AF65-F5344CB8AC3E}">
        <p14:creationId xmlns:p14="http://schemas.microsoft.com/office/powerpoint/2010/main" val="1497137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21</a:t>
            </a:fld>
            <a:endParaRPr lang="en-US"/>
          </a:p>
        </p:txBody>
      </p:sp>
    </p:spTree>
    <p:extLst>
      <p:ext uri="{BB962C8B-B14F-4D97-AF65-F5344CB8AC3E}">
        <p14:creationId xmlns:p14="http://schemas.microsoft.com/office/powerpoint/2010/main" val="2103491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22</a:t>
            </a:fld>
            <a:endParaRPr lang="en-US"/>
          </a:p>
        </p:txBody>
      </p:sp>
    </p:spTree>
    <p:extLst>
      <p:ext uri="{BB962C8B-B14F-4D97-AF65-F5344CB8AC3E}">
        <p14:creationId xmlns:p14="http://schemas.microsoft.com/office/powerpoint/2010/main" val="794302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a:t>
            </a:fld>
            <a:endParaRPr lang="en-US"/>
          </a:p>
        </p:txBody>
      </p:sp>
    </p:spTree>
    <p:extLst>
      <p:ext uri="{BB962C8B-B14F-4D97-AF65-F5344CB8AC3E}">
        <p14:creationId xmlns:p14="http://schemas.microsoft.com/office/powerpoint/2010/main" val="998162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23</a:t>
            </a:fld>
            <a:endParaRPr lang="en-US"/>
          </a:p>
        </p:txBody>
      </p:sp>
    </p:spTree>
    <p:extLst>
      <p:ext uri="{BB962C8B-B14F-4D97-AF65-F5344CB8AC3E}">
        <p14:creationId xmlns:p14="http://schemas.microsoft.com/office/powerpoint/2010/main" val="745504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24</a:t>
            </a:fld>
            <a:endParaRPr lang="en-US"/>
          </a:p>
        </p:txBody>
      </p:sp>
    </p:spTree>
    <p:extLst>
      <p:ext uri="{BB962C8B-B14F-4D97-AF65-F5344CB8AC3E}">
        <p14:creationId xmlns:p14="http://schemas.microsoft.com/office/powerpoint/2010/main" val="609376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25</a:t>
            </a:fld>
            <a:endParaRPr lang="en-US"/>
          </a:p>
        </p:txBody>
      </p:sp>
    </p:spTree>
    <p:extLst>
      <p:ext uri="{BB962C8B-B14F-4D97-AF65-F5344CB8AC3E}">
        <p14:creationId xmlns:p14="http://schemas.microsoft.com/office/powerpoint/2010/main" val="1637215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26</a:t>
            </a:fld>
            <a:endParaRPr lang="en-US"/>
          </a:p>
        </p:txBody>
      </p:sp>
    </p:spTree>
    <p:extLst>
      <p:ext uri="{BB962C8B-B14F-4D97-AF65-F5344CB8AC3E}">
        <p14:creationId xmlns:p14="http://schemas.microsoft.com/office/powerpoint/2010/main" val="433357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27</a:t>
            </a:fld>
            <a:endParaRPr lang="en-US"/>
          </a:p>
        </p:txBody>
      </p:sp>
    </p:spTree>
    <p:extLst>
      <p:ext uri="{BB962C8B-B14F-4D97-AF65-F5344CB8AC3E}">
        <p14:creationId xmlns:p14="http://schemas.microsoft.com/office/powerpoint/2010/main" val="3088777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28</a:t>
            </a:fld>
            <a:endParaRPr lang="en-US"/>
          </a:p>
        </p:txBody>
      </p:sp>
    </p:spTree>
    <p:extLst>
      <p:ext uri="{BB962C8B-B14F-4D97-AF65-F5344CB8AC3E}">
        <p14:creationId xmlns:p14="http://schemas.microsoft.com/office/powerpoint/2010/main" val="2628254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29</a:t>
            </a:fld>
            <a:endParaRPr lang="en-US"/>
          </a:p>
        </p:txBody>
      </p:sp>
    </p:spTree>
    <p:extLst>
      <p:ext uri="{BB962C8B-B14F-4D97-AF65-F5344CB8AC3E}">
        <p14:creationId xmlns:p14="http://schemas.microsoft.com/office/powerpoint/2010/main" val="603089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30</a:t>
            </a:fld>
            <a:endParaRPr lang="en-US"/>
          </a:p>
        </p:txBody>
      </p:sp>
    </p:spTree>
    <p:extLst>
      <p:ext uri="{BB962C8B-B14F-4D97-AF65-F5344CB8AC3E}">
        <p14:creationId xmlns:p14="http://schemas.microsoft.com/office/powerpoint/2010/main" val="978884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31</a:t>
            </a:fld>
            <a:endParaRPr lang="en-US"/>
          </a:p>
        </p:txBody>
      </p:sp>
    </p:spTree>
    <p:extLst>
      <p:ext uri="{BB962C8B-B14F-4D97-AF65-F5344CB8AC3E}">
        <p14:creationId xmlns:p14="http://schemas.microsoft.com/office/powerpoint/2010/main" val="237966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32</a:t>
            </a:fld>
            <a:endParaRPr lang="en-US"/>
          </a:p>
        </p:txBody>
      </p:sp>
    </p:spTree>
    <p:extLst>
      <p:ext uri="{BB962C8B-B14F-4D97-AF65-F5344CB8AC3E}">
        <p14:creationId xmlns:p14="http://schemas.microsoft.com/office/powerpoint/2010/main" val="4067436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a:t>
            </a:fld>
            <a:endParaRPr lang="en-US"/>
          </a:p>
        </p:txBody>
      </p:sp>
    </p:spTree>
    <p:extLst>
      <p:ext uri="{BB962C8B-B14F-4D97-AF65-F5344CB8AC3E}">
        <p14:creationId xmlns:p14="http://schemas.microsoft.com/office/powerpoint/2010/main" val="1873372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33</a:t>
            </a:fld>
            <a:endParaRPr lang="en-US"/>
          </a:p>
        </p:txBody>
      </p:sp>
    </p:spTree>
    <p:extLst>
      <p:ext uri="{BB962C8B-B14F-4D97-AF65-F5344CB8AC3E}">
        <p14:creationId xmlns:p14="http://schemas.microsoft.com/office/powerpoint/2010/main" val="3877824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34</a:t>
            </a:fld>
            <a:endParaRPr lang="en-US"/>
          </a:p>
        </p:txBody>
      </p:sp>
    </p:spTree>
    <p:extLst>
      <p:ext uri="{BB962C8B-B14F-4D97-AF65-F5344CB8AC3E}">
        <p14:creationId xmlns:p14="http://schemas.microsoft.com/office/powerpoint/2010/main" val="3186975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35</a:t>
            </a:fld>
            <a:endParaRPr lang="en-US"/>
          </a:p>
        </p:txBody>
      </p:sp>
    </p:spTree>
    <p:extLst>
      <p:ext uri="{BB962C8B-B14F-4D97-AF65-F5344CB8AC3E}">
        <p14:creationId xmlns:p14="http://schemas.microsoft.com/office/powerpoint/2010/main" val="837064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36</a:t>
            </a:fld>
            <a:endParaRPr lang="en-US"/>
          </a:p>
        </p:txBody>
      </p:sp>
    </p:spTree>
    <p:extLst>
      <p:ext uri="{BB962C8B-B14F-4D97-AF65-F5344CB8AC3E}">
        <p14:creationId xmlns:p14="http://schemas.microsoft.com/office/powerpoint/2010/main" val="5395175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37</a:t>
            </a:fld>
            <a:endParaRPr lang="en-US"/>
          </a:p>
        </p:txBody>
      </p:sp>
    </p:spTree>
    <p:extLst>
      <p:ext uri="{BB962C8B-B14F-4D97-AF65-F5344CB8AC3E}">
        <p14:creationId xmlns:p14="http://schemas.microsoft.com/office/powerpoint/2010/main" val="2492964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38</a:t>
            </a:fld>
            <a:endParaRPr lang="en-US"/>
          </a:p>
        </p:txBody>
      </p:sp>
    </p:spTree>
    <p:extLst>
      <p:ext uri="{BB962C8B-B14F-4D97-AF65-F5344CB8AC3E}">
        <p14:creationId xmlns:p14="http://schemas.microsoft.com/office/powerpoint/2010/main" val="604750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39</a:t>
            </a:fld>
            <a:endParaRPr lang="en-US"/>
          </a:p>
        </p:txBody>
      </p:sp>
    </p:spTree>
    <p:extLst>
      <p:ext uri="{BB962C8B-B14F-4D97-AF65-F5344CB8AC3E}">
        <p14:creationId xmlns:p14="http://schemas.microsoft.com/office/powerpoint/2010/main" val="1834774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40</a:t>
            </a:fld>
            <a:endParaRPr lang="en-US"/>
          </a:p>
        </p:txBody>
      </p:sp>
    </p:spTree>
    <p:extLst>
      <p:ext uri="{BB962C8B-B14F-4D97-AF65-F5344CB8AC3E}">
        <p14:creationId xmlns:p14="http://schemas.microsoft.com/office/powerpoint/2010/main" val="3866871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41</a:t>
            </a:fld>
            <a:endParaRPr lang="en-US"/>
          </a:p>
        </p:txBody>
      </p:sp>
    </p:spTree>
    <p:extLst>
      <p:ext uri="{BB962C8B-B14F-4D97-AF65-F5344CB8AC3E}">
        <p14:creationId xmlns:p14="http://schemas.microsoft.com/office/powerpoint/2010/main" val="3951766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42</a:t>
            </a:fld>
            <a:endParaRPr lang="en-US"/>
          </a:p>
        </p:txBody>
      </p:sp>
    </p:spTree>
    <p:extLst>
      <p:ext uri="{BB962C8B-B14F-4D97-AF65-F5344CB8AC3E}">
        <p14:creationId xmlns:p14="http://schemas.microsoft.com/office/powerpoint/2010/main" val="3622022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62EF7B-DDB8-B345-905A-1035F5FCAFD4}" type="slidenum">
              <a:rPr lang="en-US" smtClean="0"/>
              <a:t>4</a:t>
            </a:fld>
            <a:endParaRPr lang="en-US"/>
          </a:p>
        </p:txBody>
      </p:sp>
    </p:spTree>
    <p:extLst>
      <p:ext uri="{BB962C8B-B14F-4D97-AF65-F5344CB8AC3E}">
        <p14:creationId xmlns:p14="http://schemas.microsoft.com/office/powerpoint/2010/main" val="2297194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43</a:t>
            </a:fld>
            <a:endParaRPr lang="en-US"/>
          </a:p>
        </p:txBody>
      </p:sp>
    </p:spTree>
    <p:extLst>
      <p:ext uri="{BB962C8B-B14F-4D97-AF65-F5344CB8AC3E}">
        <p14:creationId xmlns:p14="http://schemas.microsoft.com/office/powerpoint/2010/main" val="28822381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44</a:t>
            </a:fld>
            <a:endParaRPr lang="en-US"/>
          </a:p>
        </p:txBody>
      </p:sp>
    </p:spTree>
    <p:extLst>
      <p:ext uri="{BB962C8B-B14F-4D97-AF65-F5344CB8AC3E}">
        <p14:creationId xmlns:p14="http://schemas.microsoft.com/office/powerpoint/2010/main" val="39923188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45</a:t>
            </a:fld>
            <a:endParaRPr lang="en-US"/>
          </a:p>
        </p:txBody>
      </p:sp>
    </p:spTree>
    <p:extLst>
      <p:ext uri="{BB962C8B-B14F-4D97-AF65-F5344CB8AC3E}">
        <p14:creationId xmlns:p14="http://schemas.microsoft.com/office/powerpoint/2010/main" val="32793245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46</a:t>
            </a:fld>
            <a:endParaRPr lang="en-US"/>
          </a:p>
        </p:txBody>
      </p:sp>
    </p:spTree>
    <p:extLst>
      <p:ext uri="{BB962C8B-B14F-4D97-AF65-F5344CB8AC3E}">
        <p14:creationId xmlns:p14="http://schemas.microsoft.com/office/powerpoint/2010/main" val="23283705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47</a:t>
            </a:fld>
            <a:endParaRPr lang="en-US"/>
          </a:p>
        </p:txBody>
      </p:sp>
    </p:spTree>
    <p:extLst>
      <p:ext uri="{BB962C8B-B14F-4D97-AF65-F5344CB8AC3E}">
        <p14:creationId xmlns:p14="http://schemas.microsoft.com/office/powerpoint/2010/main" val="163098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48</a:t>
            </a:fld>
            <a:endParaRPr lang="en-US"/>
          </a:p>
        </p:txBody>
      </p:sp>
    </p:spTree>
    <p:extLst>
      <p:ext uri="{BB962C8B-B14F-4D97-AF65-F5344CB8AC3E}">
        <p14:creationId xmlns:p14="http://schemas.microsoft.com/office/powerpoint/2010/main" val="3887881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49</a:t>
            </a:fld>
            <a:endParaRPr lang="en-US"/>
          </a:p>
        </p:txBody>
      </p:sp>
    </p:spTree>
    <p:extLst>
      <p:ext uri="{BB962C8B-B14F-4D97-AF65-F5344CB8AC3E}">
        <p14:creationId xmlns:p14="http://schemas.microsoft.com/office/powerpoint/2010/main" val="6834906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52</a:t>
            </a:fld>
            <a:endParaRPr lang="en-US"/>
          </a:p>
        </p:txBody>
      </p:sp>
    </p:spTree>
    <p:extLst>
      <p:ext uri="{BB962C8B-B14F-4D97-AF65-F5344CB8AC3E}">
        <p14:creationId xmlns:p14="http://schemas.microsoft.com/office/powerpoint/2010/main" val="15265348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53</a:t>
            </a:fld>
            <a:endParaRPr lang="en-US"/>
          </a:p>
        </p:txBody>
      </p:sp>
    </p:spTree>
    <p:extLst>
      <p:ext uri="{BB962C8B-B14F-4D97-AF65-F5344CB8AC3E}">
        <p14:creationId xmlns:p14="http://schemas.microsoft.com/office/powerpoint/2010/main" val="21027414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54</a:t>
            </a:fld>
            <a:endParaRPr lang="en-US"/>
          </a:p>
        </p:txBody>
      </p:sp>
    </p:spTree>
    <p:extLst>
      <p:ext uri="{BB962C8B-B14F-4D97-AF65-F5344CB8AC3E}">
        <p14:creationId xmlns:p14="http://schemas.microsoft.com/office/powerpoint/2010/main" val="1907295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2EF7B-DDB8-B345-905A-1035F5FCAF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866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8</a:t>
            </a:fld>
            <a:endParaRPr lang="en-US"/>
          </a:p>
        </p:txBody>
      </p:sp>
    </p:spTree>
    <p:extLst>
      <p:ext uri="{BB962C8B-B14F-4D97-AF65-F5344CB8AC3E}">
        <p14:creationId xmlns:p14="http://schemas.microsoft.com/office/powerpoint/2010/main" val="1230690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2EF7B-DDB8-B345-905A-1035F5FCAFD4}" type="slidenum">
              <a:rPr lang="en-US" smtClean="0"/>
              <a:t>9</a:t>
            </a:fld>
            <a:endParaRPr lang="en-US"/>
          </a:p>
        </p:txBody>
      </p:sp>
    </p:spTree>
    <p:extLst>
      <p:ext uri="{BB962C8B-B14F-4D97-AF65-F5344CB8AC3E}">
        <p14:creationId xmlns:p14="http://schemas.microsoft.com/office/powerpoint/2010/main" val="4033341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11</a:t>
            </a:fld>
            <a:endParaRPr lang="en-US"/>
          </a:p>
        </p:txBody>
      </p:sp>
    </p:spTree>
    <p:extLst>
      <p:ext uri="{BB962C8B-B14F-4D97-AF65-F5344CB8AC3E}">
        <p14:creationId xmlns:p14="http://schemas.microsoft.com/office/powerpoint/2010/main" val="485916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162EF7B-DDB8-B345-905A-1035F5FCAFD4}" type="slidenum">
              <a:rPr lang="en-US" smtClean="0"/>
              <a:t>12</a:t>
            </a:fld>
            <a:endParaRPr lang="en-US"/>
          </a:p>
        </p:txBody>
      </p:sp>
    </p:spTree>
    <p:extLst>
      <p:ext uri="{BB962C8B-B14F-4D97-AF65-F5344CB8AC3E}">
        <p14:creationId xmlns:p14="http://schemas.microsoft.com/office/powerpoint/2010/main" val="1444793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1.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DB20F16-346A-B747-B5FE-1BAFEC308988}"/>
              </a:ext>
            </a:extLst>
          </p:cNvPr>
          <p:cNvSpPr/>
          <p:nvPr userDrawn="1"/>
        </p:nvSpPr>
        <p:spPr>
          <a:xfrm flipV="1">
            <a:off x="0" y="-1"/>
            <a:ext cx="12191999" cy="6872287"/>
          </a:xfrm>
          <a:prstGeom prst="rect">
            <a:avLst/>
          </a:prstGeom>
          <a:solidFill>
            <a:schemeClr val="bg1">
              <a:alpha val="3514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59477E08-89F9-E440-B732-3AEBA43BD82E}"/>
              </a:ext>
            </a:extLst>
          </p:cNvPr>
          <p:cNvSpPr>
            <a:spLocks noGrp="1"/>
          </p:cNvSpPr>
          <p:nvPr>
            <p:ph type="ctrTitle" hasCustomPrompt="1"/>
          </p:nvPr>
        </p:nvSpPr>
        <p:spPr>
          <a:xfrm>
            <a:off x="377825" y="441324"/>
            <a:ext cx="10000457" cy="1566863"/>
          </a:xfrm>
        </p:spPr>
        <p:txBody>
          <a:bodyPr anchor="t" anchorCtr="0">
            <a:normAutofit/>
          </a:bodyPr>
          <a:lstStyle>
            <a:lvl1pPr algn="l">
              <a:defRPr sz="3200">
                <a:solidFill>
                  <a:schemeClr val="tx2"/>
                </a:solidFill>
              </a:defRPr>
            </a:lvl1pPr>
          </a:lstStyle>
          <a:p>
            <a:r>
              <a:rPr lang="en-CA" dirty="0"/>
              <a:t>Presentation </a:t>
            </a:r>
            <a:br>
              <a:rPr lang="en-CA" dirty="0"/>
            </a:br>
            <a:r>
              <a:rPr lang="en-CA" dirty="0"/>
              <a:t>Title</a:t>
            </a:r>
          </a:p>
        </p:txBody>
      </p:sp>
      <p:sp>
        <p:nvSpPr>
          <p:cNvPr id="3" name="Subtitle 2">
            <a:extLst>
              <a:ext uri="{FF2B5EF4-FFF2-40B4-BE49-F238E27FC236}">
                <a16:creationId xmlns:a16="http://schemas.microsoft.com/office/drawing/2014/main" id="{8E88B004-1DA3-934C-8CB5-1FF691477431}"/>
              </a:ext>
            </a:extLst>
          </p:cNvPr>
          <p:cNvSpPr>
            <a:spLocks noGrp="1"/>
          </p:cNvSpPr>
          <p:nvPr>
            <p:ph type="subTitle" idx="1" hasCustomPrompt="1"/>
          </p:nvPr>
        </p:nvSpPr>
        <p:spPr>
          <a:xfrm>
            <a:off x="381000" y="2170153"/>
            <a:ext cx="3571875" cy="1906919"/>
          </a:xfrm>
          <a:prstGeom prst="callout1">
            <a:avLst>
              <a:gd name="adj1" fmla="val -210"/>
              <a:gd name="adj2" fmla="val 26006"/>
              <a:gd name="adj3" fmla="val -160"/>
              <a:gd name="adj4" fmla="val 2170"/>
            </a:avLst>
          </a:prstGeom>
          <a:ln w="38100">
            <a:solidFill>
              <a:srgbClr val="6D247A"/>
            </a:solidFill>
          </a:ln>
        </p:spPr>
        <p:txBody>
          <a:bodyPr tIns="183600" rIns="90000">
            <a:noAutofit/>
          </a:bodyPr>
          <a:lstStyle>
            <a:lvl1pPr marL="0" indent="0" algn="l">
              <a:buNone/>
              <a:defRPr sz="1400">
                <a:solidFill>
                  <a:schemeClr val="tx1"/>
                </a:solidFill>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dirty="0"/>
              <a:t>Presenter name, title, and date </a:t>
            </a:r>
          </a:p>
        </p:txBody>
      </p:sp>
      <p:sp>
        <p:nvSpPr>
          <p:cNvPr id="4" name="Date Placeholder 3">
            <a:extLst>
              <a:ext uri="{FF2B5EF4-FFF2-40B4-BE49-F238E27FC236}">
                <a16:creationId xmlns:a16="http://schemas.microsoft.com/office/drawing/2014/main" id="{11F3C465-4A72-3842-A3F3-7E6EED668ADC}"/>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A5BE4076-D9F6-A04D-95EE-423EF5FC1F59}" type="datetime1">
              <a:rPr lang="en-CA" smtClean="0"/>
              <a:t>2024-03-27</a:t>
            </a:fld>
            <a:endParaRPr lang="en-CA"/>
          </a:p>
        </p:txBody>
      </p:sp>
      <p:sp>
        <p:nvSpPr>
          <p:cNvPr id="5" name="Footer Placeholder 4">
            <a:extLst>
              <a:ext uri="{FF2B5EF4-FFF2-40B4-BE49-F238E27FC236}">
                <a16:creationId xmlns:a16="http://schemas.microsoft.com/office/drawing/2014/main" id="{31F36BAC-CA62-6E4E-A36D-A9F19A02520C}"/>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6" name="Slide Number Placeholder 5">
            <a:extLst>
              <a:ext uri="{FF2B5EF4-FFF2-40B4-BE49-F238E27FC236}">
                <a16:creationId xmlns:a16="http://schemas.microsoft.com/office/drawing/2014/main" id="{87EAD7D6-A9D9-0A4E-973D-C119C5A93924}"/>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
        <p:nvSpPr>
          <p:cNvPr id="10" name="Rectangle 9">
            <a:extLst>
              <a:ext uri="{FF2B5EF4-FFF2-40B4-BE49-F238E27FC236}">
                <a16:creationId xmlns:a16="http://schemas.microsoft.com/office/drawing/2014/main" id="{3666C36B-174F-93A4-1C44-3988BD7AB01C}"/>
              </a:ext>
            </a:extLst>
          </p:cNvPr>
          <p:cNvSpPr/>
          <p:nvPr userDrawn="1"/>
        </p:nvSpPr>
        <p:spPr>
          <a:xfrm rot="10800000">
            <a:off x="-1" y="2919594"/>
            <a:ext cx="12192000" cy="3964781"/>
          </a:xfrm>
          <a:prstGeom prst="rect">
            <a:avLst/>
          </a:prstGeom>
          <a:gradFill>
            <a:gsLst>
              <a:gs pos="16000">
                <a:schemeClr val="bg1">
                  <a:alpha val="80838"/>
                </a:schemeClr>
              </a:gs>
              <a:gs pos="39000">
                <a:schemeClr val="bg1">
                  <a:alpha val="55628"/>
                </a:schemeClr>
              </a:gs>
              <a:gs pos="63000">
                <a:schemeClr val="bg1">
                  <a:alpha val="44000"/>
                </a:schemeClr>
              </a:gs>
              <a:gs pos="100000">
                <a:schemeClr val="bg1">
                  <a:alpha val="0"/>
                </a:schemeClr>
              </a:gs>
              <a:gs pos="81000">
                <a:schemeClr val="bg1">
                  <a:alpha val="14647"/>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Graphic 15">
            <a:extLst>
              <a:ext uri="{FF2B5EF4-FFF2-40B4-BE49-F238E27FC236}">
                <a16:creationId xmlns:a16="http://schemas.microsoft.com/office/drawing/2014/main" id="{B7455980-3F76-19D8-C359-EF5C63E434D3}"/>
              </a:ext>
            </a:extLst>
          </p:cNvPr>
          <p:cNvPicPr>
            <a:picLocks noChangeAspect="1"/>
          </p:cNvPicPr>
          <p:nvPr userDrawn="1"/>
        </p:nvPicPr>
        <p:blipFill>
          <a:blip r:embed="rId3"/>
          <a:srcRect/>
          <a:stretch/>
        </p:blipFill>
        <p:spPr>
          <a:xfrm>
            <a:off x="457798" y="5908494"/>
            <a:ext cx="2412807" cy="748800"/>
          </a:xfrm>
          <a:prstGeom prst="rect">
            <a:avLst/>
          </a:prstGeom>
        </p:spPr>
      </p:pic>
      <p:pic>
        <p:nvPicPr>
          <p:cNvPr id="9" name="Graphic 8">
            <a:extLst>
              <a:ext uri="{FF2B5EF4-FFF2-40B4-BE49-F238E27FC236}">
                <a16:creationId xmlns:a16="http://schemas.microsoft.com/office/drawing/2014/main" id="{A1EC3850-7AD0-A2FE-FD42-9E7991A39C4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28997" y="5997144"/>
            <a:ext cx="1587500" cy="571500"/>
          </a:xfrm>
          <a:prstGeom prst="rect">
            <a:avLst/>
          </a:prstGeom>
        </p:spPr>
      </p:pic>
    </p:spTree>
    <p:extLst>
      <p:ext uri="{BB962C8B-B14F-4D97-AF65-F5344CB8AC3E}">
        <p14:creationId xmlns:p14="http://schemas.microsoft.com/office/powerpoint/2010/main" val="187208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 Descriptiv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57AAABE-04E8-A545-A314-42924AE6D5BD}"/>
              </a:ext>
            </a:extLst>
          </p:cNvPr>
          <p:cNvSpPr>
            <a:spLocks noGrp="1"/>
          </p:cNvSpPr>
          <p:nvPr>
            <p:ph type="ctrTitle" hasCustomPrompt="1"/>
          </p:nvPr>
        </p:nvSpPr>
        <p:spPr>
          <a:xfrm>
            <a:off x="695325" y="1792371"/>
            <a:ext cx="5329237" cy="2765968"/>
          </a:xfrm>
          <a:prstGeom prst="callout1">
            <a:avLst>
              <a:gd name="adj1" fmla="val -190"/>
              <a:gd name="adj2" fmla="val 15671"/>
              <a:gd name="adj3" fmla="val -153"/>
              <a:gd name="adj4" fmla="val 1942"/>
            </a:avLst>
          </a:prstGeom>
          <a:ln w="38100">
            <a:solidFill>
              <a:schemeClr val="accent1"/>
            </a:solidFill>
          </a:ln>
        </p:spPr>
        <p:txBody>
          <a:bodyPr tIns="246888" anchor="t">
            <a:normAutofit/>
          </a:bodyPr>
          <a:lstStyle>
            <a:lvl1pPr algn="l">
              <a:defRPr sz="3200" b="1"/>
            </a:lvl1pPr>
          </a:lstStyle>
          <a:p>
            <a:r>
              <a:rPr lang="en-CA"/>
              <a:t>Section Heading</a:t>
            </a:r>
          </a:p>
        </p:txBody>
      </p:sp>
      <p:sp>
        <p:nvSpPr>
          <p:cNvPr id="11" name="Subtitle 2">
            <a:extLst>
              <a:ext uri="{FF2B5EF4-FFF2-40B4-BE49-F238E27FC236}">
                <a16:creationId xmlns:a16="http://schemas.microsoft.com/office/drawing/2014/main" id="{3AAE98B3-4A8A-2140-8C47-61584E74A5DD}"/>
              </a:ext>
            </a:extLst>
          </p:cNvPr>
          <p:cNvSpPr>
            <a:spLocks noGrp="1"/>
          </p:cNvSpPr>
          <p:nvPr>
            <p:ph type="subTitle" idx="10" hasCustomPrompt="1"/>
          </p:nvPr>
        </p:nvSpPr>
        <p:spPr>
          <a:xfrm>
            <a:off x="6810375" y="1990491"/>
            <a:ext cx="4289426" cy="2852737"/>
          </a:xfrm>
          <a:prstGeom prst="callout1">
            <a:avLst>
              <a:gd name="adj1" fmla="val -37"/>
              <a:gd name="adj2" fmla="val 46"/>
              <a:gd name="adj3" fmla="val 100045"/>
              <a:gd name="adj4" fmla="val 65"/>
            </a:avLst>
          </a:prstGeom>
          <a:ln w="6350">
            <a:solidFill>
              <a:schemeClr val="tx1"/>
            </a:solidFill>
          </a:ln>
        </p:spPr>
        <p:txBody>
          <a:bodyPr lIns="274320">
            <a:normAutofit/>
          </a:bodyPr>
          <a:lstStyle>
            <a:lvl1pPr marL="0" indent="0" algn="l">
              <a:lnSpc>
                <a:spcPct val="110000"/>
              </a:lnSpc>
              <a:spcBef>
                <a:spcPts val="1000"/>
              </a:spcBef>
              <a:buNone/>
              <a:defRPr sz="1400" b="0" i="0">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Click to add text</a:t>
            </a:r>
          </a:p>
        </p:txBody>
      </p:sp>
      <p:sp>
        <p:nvSpPr>
          <p:cNvPr id="5" name="Date Placeholder 3">
            <a:extLst>
              <a:ext uri="{FF2B5EF4-FFF2-40B4-BE49-F238E27FC236}">
                <a16:creationId xmlns:a16="http://schemas.microsoft.com/office/drawing/2014/main" id="{D13D71FE-1CC0-1F46-A185-396A63CD6A68}"/>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250A0B0A-6ACC-8241-B012-577D9651F84C}" type="datetime1">
              <a:rPr lang="en-CA" smtClean="0"/>
              <a:t>2024-03-27</a:t>
            </a:fld>
            <a:endParaRPr lang="en-CA"/>
          </a:p>
        </p:txBody>
      </p:sp>
      <p:sp>
        <p:nvSpPr>
          <p:cNvPr id="6" name="Footer Placeholder 4">
            <a:extLst>
              <a:ext uri="{FF2B5EF4-FFF2-40B4-BE49-F238E27FC236}">
                <a16:creationId xmlns:a16="http://schemas.microsoft.com/office/drawing/2014/main" id="{9191076F-419C-D641-B89F-F1B596E8B7A4}"/>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8" name="Slide Number Placeholder 5">
            <a:extLst>
              <a:ext uri="{FF2B5EF4-FFF2-40B4-BE49-F238E27FC236}">
                <a16:creationId xmlns:a16="http://schemas.microsoft.com/office/drawing/2014/main" id="{DF8BF9F5-392D-8D44-B833-3381706685A3}"/>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3" name="Graphic 15">
            <a:extLst>
              <a:ext uri="{FF2B5EF4-FFF2-40B4-BE49-F238E27FC236}">
                <a16:creationId xmlns:a16="http://schemas.microsoft.com/office/drawing/2014/main" id="{FEB8AF98-4F52-1C49-09CD-B8C78C2FD718}"/>
              </a:ext>
            </a:extLst>
          </p:cNvPr>
          <p:cNvPicPr>
            <a:picLocks noChangeAspect="1"/>
          </p:cNvPicPr>
          <p:nvPr userDrawn="1"/>
        </p:nvPicPr>
        <p:blipFill>
          <a:blip r:embed="rId2"/>
          <a:srcRect/>
          <a:stretch/>
        </p:blipFill>
        <p:spPr>
          <a:xfrm>
            <a:off x="457798" y="5908494"/>
            <a:ext cx="2412807" cy="748800"/>
          </a:xfrm>
          <a:prstGeom prst="rect">
            <a:avLst/>
          </a:prstGeom>
        </p:spPr>
      </p:pic>
      <p:pic>
        <p:nvPicPr>
          <p:cNvPr id="10" name="Graphic 9">
            <a:extLst>
              <a:ext uri="{FF2B5EF4-FFF2-40B4-BE49-F238E27FC236}">
                <a16:creationId xmlns:a16="http://schemas.microsoft.com/office/drawing/2014/main" id="{23E6E97F-48F5-B16F-64B0-61960D23D61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07789" y="5908494"/>
            <a:ext cx="1587500" cy="571500"/>
          </a:xfrm>
          <a:prstGeom prst="rect">
            <a:avLst/>
          </a:prstGeom>
        </p:spPr>
      </p:pic>
    </p:spTree>
    <p:extLst>
      <p:ext uri="{BB962C8B-B14F-4D97-AF65-F5344CB8AC3E}">
        <p14:creationId xmlns:p14="http://schemas.microsoft.com/office/powerpoint/2010/main" val="2562290293"/>
      </p:ext>
    </p:extLst>
  </p:cSld>
  <p:clrMapOvr>
    <a:masterClrMapping/>
  </p:clrMapOvr>
  <p:extLst>
    <p:ext uri="{DCECCB84-F9BA-43D5-87BE-67443E8EF086}">
      <p15:sldGuideLst xmlns:p15="http://schemas.microsoft.com/office/powerpoint/2012/main">
        <p15:guide id="1" pos="43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 Simple Caret">
    <p:bg>
      <p:bgPr>
        <a:solidFill>
          <a:schemeClr val="bg2">
            <a:alpha val="7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70D274-1ED4-804B-8715-1F4C88D9024B}"/>
              </a:ext>
            </a:extLst>
          </p:cNvPr>
          <p:cNvPicPr>
            <a:picLocks noChangeAspect="1"/>
          </p:cNvPicPr>
          <p:nvPr userDrawn="1"/>
        </p:nvPicPr>
        <p:blipFill rotWithShape="1">
          <a:blip r:embed="rId2">
            <a:alphaModFix amt="40000"/>
            <a:extLst>
              <a:ext uri="{28A0092B-C50C-407E-A947-70E740481C1C}">
                <a14:useLocalDpi xmlns:a14="http://schemas.microsoft.com/office/drawing/2010/main"/>
              </a:ext>
            </a:extLst>
          </a:blip>
          <a:srcRect l="1820" t="-3413" r="29666" b="7896"/>
          <a:stretch/>
        </p:blipFill>
        <p:spPr>
          <a:xfrm>
            <a:off x="3948051" y="1111346"/>
            <a:ext cx="8243949" cy="5746654"/>
          </a:xfrm>
          <a:prstGeom prst="rect">
            <a:avLst/>
          </a:prstGeom>
        </p:spPr>
      </p:pic>
      <p:sp>
        <p:nvSpPr>
          <p:cNvPr id="5" name="Date Placeholder 3">
            <a:extLst>
              <a:ext uri="{FF2B5EF4-FFF2-40B4-BE49-F238E27FC236}">
                <a16:creationId xmlns:a16="http://schemas.microsoft.com/office/drawing/2014/main" id="{C8883679-6646-F742-A463-4E6C0747566A}"/>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1C8C8-841D-A345-A85E-41565600D661}" type="datetime1">
              <a:rPr lang="en-CA" smtClean="0"/>
              <a:t>2024-03-27</a:t>
            </a:fld>
            <a:endParaRPr lang="en-CA"/>
          </a:p>
        </p:txBody>
      </p:sp>
      <p:sp>
        <p:nvSpPr>
          <p:cNvPr id="7" name="Footer Placeholder 4">
            <a:extLst>
              <a:ext uri="{FF2B5EF4-FFF2-40B4-BE49-F238E27FC236}">
                <a16:creationId xmlns:a16="http://schemas.microsoft.com/office/drawing/2014/main" id="{F41E0A73-D492-2C44-BB8F-8495C2A5159A}"/>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8" name="Slide Number Placeholder 5">
            <a:extLst>
              <a:ext uri="{FF2B5EF4-FFF2-40B4-BE49-F238E27FC236}">
                <a16:creationId xmlns:a16="http://schemas.microsoft.com/office/drawing/2014/main" id="{46FB65DB-948B-FB4B-ABEF-1D1476F806A8}"/>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
        <p:nvSpPr>
          <p:cNvPr id="13" name="Title 1">
            <a:extLst>
              <a:ext uri="{FF2B5EF4-FFF2-40B4-BE49-F238E27FC236}">
                <a16:creationId xmlns:a16="http://schemas.microsoft.com/office/drawing/2014/main" id="{BB8A6943-10C1-3749-932A-FF4C23522D69}"/>
              </a:ext>
            </a:extLst>
          </p:cNvPr>
          <p:cNvSpPr>
            <a:spLocks noGrp="1"/>
          </p:cNvSpPr>
          <p:nvPr>
            <p:ph type="ctrTitle" hasCustomPrompt="1"/>
          </p:nvPr>
        </p:nvSpPr>
        <p:spPr>
          <a:xfrm>
            <a:off x="695325" y="1792371"/>
            <a:ext cx="5329237" cy="2765968"/>
          </a:xfrm>
          <a:prstGeom prst="callout1">
            <a:avLst>
              <a:gd name="adj1" fmla="val -190"/>
              <a:gd name="adj2" fmla="val 15671"/>
              <a:gd name="adj3" fmla="val -153"/>
              <a:gd name="adj4" fmla="val 1942"/>
            </a:avLst>
          </a:prstGeom>
          <a:ln w="38100">
            <a:solidFill>
              <a:srgbClr val="8DBF2E"/>
            </a:solidFill>
          </a:ln>
        </p:spPr>
        <p:txBody>
          <a:bodyPr tIns="246888" anchor="t">
            <a:normAutofit/>
          </a:bodyPr>
          <a:lstStyle>
            <a:lvl1pPr algn="l">
              <a:defRPr sz="3200" b="1"/>
            </a:lvl1pPr>
          </a:lstStyle>
          <a:p>
            <a:r>
              <a:rPr lang="en-CA"/>
              <a:t>Section Heading</a:t>
            </a:r>
          </a:p>
        </p:txBody>
      </p:sp>
      <p:pic>
        <p:nvPicPr>
          <p:cNvPr id="4" name="Graphic 3">
            <a:extLst>
              <a:ext uri="{FF2B5EF4-FFF2-40B4-BE49-F238E27FC236}">
                <a16:creationId xmlns:a16="http://schemas.microsoft.com/office/drawing/2014/main" id="{590D94D6-8264-24E2-E3CB-A1E438B08F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07789" y="5908494"/>
            <a:ext cx="1587500" cy="571500"/>
          </a:xfrm>
          <a:prstGeom prst="rect">
            <a:avLst/>
          </a:prstGeom>
        </p:spPr>
      </p:pic>
      <p:pic>
        <p:nvPicPr>
          <p:cNvPr id="9" name="Graphic 15">
            <a:extLst>
              <a:ext uri="{FF2B5EF4-FFF2-40B4-BE49-F238E27FC236}">
                <a16:creationId xmlns:a16="http://schemas.microsoft.com/office/drawing/2014/main" id="{F8FF1BD6-89FA-180A-1A3C-B5C694614A87}"/>
              </a:ext>
            </a:extLst>
          </p:cNvPr>
          <p:cNvPicPr>
            <a:picLocks noChangeAspect="1"/>
          </p:cNvPicPr>
          <p:nvPr userDrawn="1"/>
        </p:nvPicPr>
        <p:blipFill>
          <a:blip r:embed="rId5"/>
          <a:srcRect/>
          <a:stretch/>
        </p:blipFill>
        <p:spPr>
          <a:xfrm>
            <a:off x="457798" y="5908494"/>
            <a:ext cx="2412807" cy="748800"/>
          </a:xfrm>
          <a:prstGeom prst="rect">
            <a:avLst/>
          </a:prstGeom>
        </p:spPr>
      </p:pic>
    </p:spTree>
    <p:extLst>
      <p:ext uri="{BB962C8B-B14F-4D97-AF65-F5344CB8AC3E}">
        <p14:creationId xmlns:p14="http://schemas.microsoft.com/office/powerpoint/2010/main" val="7215535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3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 Number Caret">
    <p:bg>
      <p:bgPr>
        <a:solidFill>
          <a:schemeClr val="bg2">
            <a:alpha val="7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4B5EC0-7D56-4B49-AA3A-387C76448E09}"/>
              </a:ext>
            </a:extLst>
          </p:cNvPr>
          <p:cNvPicPr>
            <a:picLocks noChangeAspect="1"/>
          </p:cNvPicPr>
          <p:nvPr userDrawn="1"/>
        </p:nvPicPr>
        <p:blipFill rotWithShape="1">
          <a:blip r:embed="rId2">
            <a:alphaModFix/>
            <a:extLst>
              <a:ext uri="{28A0092B-C50C-407E-A947-70E740481C1C}">
                <a14:useLocalDpi xmlns:a14="http://schemas.microsoft.com/office/drawing/2010/main"/>
              </a:ext>
            </a:extLst>
          </a:blip>
          <a:srcRect l="-3644" t="-25966" r="27535" b="151"/>
          <a:stretch/>
        </p:blipFill>
        <p:spPr>
          <a:xfrm>
            <a:off x="3894820" y="0"/>
            <a:ext cx="8297180" cy="6858000"/>
          </a:xfrm>
          <a:prstGeom prst="rect">
            <a:avLst/>
          </a:prstGeom>
        </p:spPr>
      </p:pic>
      <p:sp>
        <p:nvSpPr>
          <p:cNvPr id="17" name="Text Placeholder 2">
            <a:extLst>
              <a:ext uri="{FF2B5EF4-FFF2-40B4-BE49-F238E27FC236}">
                <a16:creationId xmlns:a16="http://schemas.microsoft.com/office/drawing/2014/main" id="{F3E33AE5-10E5-2243-9512-DC5475B63950}"/>
              </a:ext>
            </a:extLst>
          </p:cNvPr>
          <p:cNvSpPr>
            <a:spLocks noGrp="1"/>
          </p:cNvSpPr>
          <p:nvPr>
            <p:ph type="body" idx="1" hasCustomPrompt="1"/>
          </p:nvPr>
        </p:nvSpPr>
        <p:spPr>
          <a:xfrm>
            <a:off x="0" y="2061102"/>
            <a:ext cx="1560385" cy="1267506"/>
          </a:xfrm>
        </p:spPr>
        <p:txBody>
          <a:bodyPr anchor="ctr">
            <a:noAutofit/>
          </a:bodyPr>
          <a:lstStyle>
            <a:lvl1pPr marL="0" indent="0" algn="r">
              <a:lnSpc>
                <a:spcPct val="100000"/>
              </a:lnSpc>
              <a:buNone/>
              <a:defRPr sz="7900" b="1" i="0" kern="1200" spc="-300" baseline="0">
                <a:solidFill>
                  <a:srgbClr val="6D247A"/>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a:t>#</a:t>
            </a:r>
          </a:p>
        </p:txBody>
      </p:sp>
      <p:cxnSp>
        <p:nvCxnSpPr>
          <p:cNvPr id="19" name="Straight Connector 18">
            <a:extLst>
              <a:ext uri="{FF2B5EF4-FFF2-40B4-BE49-F238E27FC236}">
                <a16:creationId xmlns:a16="http://schemas.microsoft.com/office/drawing/2014/main" id="{CFE737EA-5785-A24D-9E71-BDFD7C684217}"/>
              </a:ext>
            </a:extLst>
          </p:cNvPr>
          <p:cNvCxnSpPr>
            <a:cxnSpLocks/>
          </p:cNvCxnSpPr>
          <p:nvPr userDrawn="1"/>
        </p:nvCxnSpPr>
        <p:spPr>
          <a:xfrm>
            <a:off x="1860440" y="2324422"/>
            <a:ext cx="0" cy="7726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9F38B238-D0B5-004A-9FAE-29D20E21D615}"/>
              </a:ext>
            </a:extLst>
          </p:cNvPr>
          <p:cNvSpPr>
            <a:spLocks noGrp="1"/>
          </p:cNvSpPr>
          <p:nvPr>
            <p:ph type="ctrTitle" hasCustomPrompt="1"/>
          </p:nvPr>
        </p:nvSpPr>
        <p:spPr>
          <a:xfrm>
            <a:off x="2133377" y="2061101"/>
            <a:ext cx="7043551" cy="1333152"/>
          </a:xfrm>
        </p:spPr>
        <p:txBody>
          <a:bodyPr anchor="ctr">
            <a:normAutofit/>
          </a:bodyPr>
          <a:lstStyle>
            <a:lvl1pPr algn="l">
              <a:defRPr sz="3200"/>
            </a:lvl1pPr>
          </a:lstStyle>
          <a:p>
            <a:r>
              <a:rPr lang="en-CA"/>
              <a:t>Section </a:t>
            </a:r>
            <a:br>
              <a:rPr lang="en-CA"/>
            </a:br>
            <a:r>
              <a:rPr lang="en-CA"/>
              <a:t>Heading</a:t>
            </a:r>
          </a:p>
        </p:txBody>
      </p:sp>
      <p:sp>
        <p:nvSpPr>
          <p:cNvPr id="7" name="Date Placeholder 3">
            <a:extLst>
              <a:ext uri="{FF2B5EF4-FFF2-40B4-BE49-F238E27FC236}">
                <a16:creationId xmlns:a16="http://schemas.microsoft.com/office/drawing/2014/main" id="{FA7CF644-58C1-BE45-9B9E-417D4AB7D84F}"/>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0609A50B-9DD7-034D-A237-6CF6D342A68E}" type="datetime1">
              <a:rPr lang="en-CA" smtClean="0"/>
              <a:t>2024-03-27</a:t>
            </a:fld>
            <a:endParaRPr lang="en-CA"/>
          </a:p>
        </p:txBody>
      </p:sp>
      <p:sp>
        <p:nvSpPr>
          <p:cNvPr id="9" name="Footer Placeholder 4">
            <a:extLst>
              <a:ext uri="{FF2B5EF4-FFF2-40B4-BE49-F238E27FC236}">
                <a16:creationId xmlns:a16="http://schemas.microsoft.com/office/drawing/2014/main" id="{941F033B-63AE-8B42-8C72-97D73DCEA7DD}"/>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F7C373BC-86A6-E046-973D-4A8D241C44BC}"/>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3" name="Graphic 2">
            <a:extLst>
              <a:ext uri="{FF2B5EF4-FFF2-40B4-BE49-F238E27FC236}">
                <a16:creationId xmlns:a16="http://schemas.microsoft.com/office/drawing/2014/main" id="{D1571510-D1DA-1D04-C19F-99EC6E160C8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07789" y="5908494"/>
            <a:ext cx="1587500" cy="571500"/>
          </a:xfrm>
          <a:prstGeom prst="rect">
            <a:avLst/>
          </a:prstGeom>
        </p:spPr>
      </p:pic>
      <p:pic>
        <p:nvPicPr>
          <p:cNvPr id="4" name="Graphic 15">
            <a:extLst>
              <a:ext uri="{FF2B5EF4-FFF2-40B4-BE49-F238E27FC236}">
                <a16:creationId xmlns:a16="http://schemas.microsoft.com/office/drawing/2014/main" id="{E9182DF3-16A7-5F04-E2C9-5DEBB2E09D67}"/>
              </a:ext>
            </a:extLst>
          </p:cNvPr>
          <p:cNvPicPr>
            <a:picLocks noChangeAspect="1"/>
          </p:cNvPicPr>
          <p:nvPr userDrawn="1"/>
        </p:nvPicPr>
        <p:blipFill>
          <a:blip r:embed="rId5"/>
          <a:srcRect/>
          <a:stretch/>
        </p:blipFill>
        <p:spPr>
          <a:xfrm>
            <a:off x="457798" y="5908494"/>
            <a:ext cx="2412807" cy="748800"/>
          </a:xfrm>
          <a:prstGeom prst="rect">
            <a:avLst/>
          </a:prstGeom>
        </p:spPr>
      </p:pic>
    </p:spTree>
    <p:extLst>
      <p:ext uri="{BB962C8B-B14F-4D97-AF65-F5344CB8AC3E}">
        <p14:creationId xmlns:p14="http://schemas.microsoft.com/office/powerpoint/2010/main" val="9072257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orient="horz" pos="166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 Breadcrumb Caret">
    <p:bg>
      <p:bgPr>
        <a:solidFill>
          <a:schemeClr val="bg2">
            <a:alpha val="7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0C9E1E9-5992-4D48-8D1D-3FB912143B24}"/>
              </a:ext>
            </a:extLst>
          </p:cNvPr>
          <p:cNvPicPr>
            <a:picLocks noChangeAspect="1"/>
          </p:cNvPicPr>
          <p:nvPr userDrawn="1"/>
        </p:nvPicPr>
        <p:blipFill rotWithShape="1">
          <a:blip r:embed="rId2">
            <a:alphaModFix/>
            <a:extLst>
              <a:ext uri="{28A0092B-C50C-407E-A947-70E740481C1C}">
                <a14:useLocalDpi xmlns:a14="http://schemas.microsoft.com/office/drawing/2010/main"/>
              </a:ext>
            </a:extLst>
          </a:blip>
          <a:srcRect l="-3644" t="-25966" r="27535" b="151"/>
          <a:stretch/>
        </p:blipFill>
        <p:spPr>
          <a:xfrm>
            <a:off x="3894820" y="0"/>
            <a:ext cx="8297180" cy="6858000"/>
          </a:xfrm>
          <a:prstGeom prst="rect">
            <a:avLst/>
          </a:prstGeom>
        </p:spPr>
      </p:pic>
      <p:sp>
        <p:nvSpPr>
          <p:cNvPr id="11" name="Text Placeholder 2">
            <a:extLst>
              <a:ext uri="{FF2B5EF4-FFF2-40B4-BE49-F238E27FC236}">
                <a16:creationId xmlns:a16="http://schemas.microsoft.com/office/drawing/2014/main" id="{65928101-0180-9141-9194-F1121CCFDE68}"/>
              </a:ext>
            </a:extLst>
          </p:cNvPr>
          <p:cNvSpPr>
            <a:spLocks noGrp="1"/>
          </p:cNvSpPr>
          <p:nvPr>
            <p:ph type="body" idx="1" hasCustomPrompt="1"/>
          </p:nvPr>
        </p:nvSpPr>
        <p:spPr>
          <a:xfrm>
            <a:off x="695325" y="1422303"/>
            <a:ext cx="6043612" cy="665286"/>
          </a:xfrm>
        </p:spPr>
        <p:txBody>
          <a:bodyPr anchor="b">
            <a:normAutofit/>
          </a:bodyPr>
          <a:lstStyle>
            <a:lvl1pPr marL="0" indent="0">
              <a:lnSpc>
                <a:spcPct val="100000"/>
              </a:lnSpc>
              <a:buNone/>
              <a:defRPr sz="1600" b="1" i="0">
                <a:solidFill>
                  <a:srgbClr val="00A189"/>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a:t>Section Title</a:t>
            </a:r>
          </a:p>
        </p:txBody>
      </p:sp>
      <p:sp>
        <p:nvSpPr>
          <p:cNvPr id="19" name="Title 1">
            <a:extLst>
              <a:ext uri="{FF2B5EF4-FFF2-40B4-BE49-F238E27FC236}">
                <a16:creationId xmlns:a16="http://schemas.microsoft.com/office/drawing/2014/main" id="{850A253F-77BB-D94E-AF1B-27A5D6484640}"/>
              </a:ext>
            </a:extLst>
          </p:cNvPr>
          <p:cNvSpPr>
            <a:spLocks noGrp="1"/>
          </p:cNvSpPr>
          <p:nvPr>
            <p:ph type="ctrTitle" hasCustomPrompt="1"/>
          </p:nvPr>
        </p:nvSpPr>
        <p:spPr>
          <a:xfrm>
            <a:off x="695325" y="2202272"/>
            <a:ext cx="6043612" cy="2765968"/>
          </a:xfrm>
        </p:spPr>
        <p:txBody>
          <a:bodyPr anchor="t">
            <a:normAutofit/>
          </a:bodyPr>
          <a:lstStyle>
            <a:lvl1pPr algn="l">
              <a:defRPr sz="3400" b="0"/>
            </a:lvl1pPr>
          </a:lstStyle>
          <a:p>
            <a:r>
              <a:rPr lang="en-CA"/>
              <a:t>Section </a:t>
            </a:r>
            <a:br>
              <a:rPr lang="en-CA"/>
            </a:br>
            <a:r>
              <a:rPr lang="en-CA"/>
              <a:t>Heading</a:t>
            </a:r>
          </a:p>
        </p:txBody>
      </p:sp>
      <p:sp>
        <p:nvSpPr>
          <p:cNvPr id="6" name="Date Placeholder 3">
            <a:extLst>
              <a:ext uri="{FF2B5EF4-FFF2-40B4-BE49-F238E27FC236}">
                <a16:creationId xmlns:a16="http://schemas.microsoft.com/office/drawing/2014/main" id="{6ED4888D-8528-6349-9F57-D25FA9E5A866}"/>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54B51589-6EE3-C54F-A374-4E7D93FE6220}" type="datetime1">
              <a:rPr lang="en-CA" smtClean="0"/>
              <a:t>2024-03-27</a:t>
            </a:fld>
            <a:endParaRPr lang="en-CA"/>
          </a:p>
        </p:txBody>
      </p:sp>
      <p:sp>
        <p:nvSpPr>
          <p:cNvPr id="8" name="Footer Placeholder 4">
            <a:extLst>
              <a:ext uri="{FF2B5EF4-FFF2-40B4-BE49-F238E27FC236}">
                <a16:creationId xmlns:a16="http://schemas.microsoft.com/office/drawing/2014/main" id="{8B9706DA-CD19-1140-A5B7-D8D526FCCC20}"/>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4CDA8C2E-3CC7-D745-9DEC-E05C61896511}"/>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3" name="Graphic 2">
            <a:extLst>
              <a:ext uri="{FF2B5EF4-FFF2-40B4-BE49-F238E27FC236}">
                <a16:creationId xmlns:a16="http://schemas.microsoft.com/office/drawing/2014/main" id="{298CCDD0-417E-D4DD-962C-EBCD725E51C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07789" y="5908494"/>
            <a:ext cx="1587500" cy="571500"/>
          </a:xfrm>
          <a:prstGeom prst="rect">
            <a:avLst/>
          </a:prstGeom>
        </p:spPr>
      </p:pic>
      <p:pic>
        <p:nvPicPr>
          <p:cNvPr id="4" name="Graphic 15">
            <a:extLst>
              <a:ext uri="{FF2B5EF4-FFF2-40B4-BE49-F238E27FC236}">
                <a16:creationId xmlns:a16="http://schemas.microsoft.com/office/drawing/2014/main" id="{DAC37778-F8EC-A348-C158-46CCCEBD8927}"/>
              </a:ext>
            </a:extLst>
          </p:cNvPr>
          <p:cNvPicPr>
            <a:picLocks noChangeAspect="1"/>
          </p:cNvPicPr>
          <p:nvPr userDrawn="1"/>
        </p:nvPicPr>
        <p:blipFill>
          <a:blip r:embed="rId5"/>
          <a:srcRect/>
          <a:stretch/>
        </p:blipFill>
        <p:spPr>
          <a:xfrm>
            <a:off x="457798" y="5908494"/>
            <a:ext cx="2412807" cy="748800"/>
          </a:xfrm>
          <a:prstGeom prst="rect">
            <a:avLst/>
          </a:prstGeom>
        </p:spPr>
      </p:pic>
    </p:spTree>
    <p:extLst>
      <p:ext uri="{BB962C8B-B14F-4D97-AF65-F5344CB8AC3E}">
        <p14:creationId xmlns:p14="http://schemas.microsoft.com/office/powerpoint/2010/main" val="12987544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8939-CBF9-5846-919A-D2860AD0543B}"/>
              </a:ext>
            </a:extLst>
          </p:cNvPr>
          <p:cNvSpPr>
            <a:spLocks noGrp="1"/>
          </p:cNvSpPr>
          <p:nvPr>
            <p:ph type="title"/>
          </p:nvPr>
        </p:nvSpPr>
        <p:spPr/>
        <p:txBody>
          <a:bodyPr/>
          <a:lstStyle/>
          <a:p>
            <a:r>
              <a:rPr lang="en-US"/>
              <a:t>Click to edit Master title style</a:t>
            </a:r>
            <a:endParaRPr lang="en-CA"/>
          </a:p>
        </p:txBody>
      </p:sp>
      <p:sp>
        <p:nvSpPr>
          <p:cNvPr id="33" name="Content Placeholder 32">
            <a:extLst>
              <a:ext uri="{FF2B5EF4-FFF2-40B4-BE49-F238E27FC236}">
                <a16:creationId xmlns:a16="http://schemas.microsoft.com/office/drawing/2014/main" id="{EEF7C2F9-1C47-594C-80DD-0D433F54B810}"/>
              </a:ext>
            </a:extLst>
          </p:cNvPr>
          <p:cNvSpPr>
            <a:spLocks noGrp="1"/>
          </p:cNvSpPr>
          <p:nvPr>
            <p:ph type="body" sz="quarter" idx="23"/>
          </p:nvPr>
        </p:nvSpPr>
        <p:spPr>
          <a:xfrm>
            <a:off x="381001" y="1592263"/>
            <a:ext cx="2857499" cy="4176711"/>
          </a:xfrm>
        </p:spPr>
        <p:txBody>
          <a:bodyPr/>
          <a:lstStyle>
            <a:lvl1pPr>
              <a:spcBef>
                <a:spcPts val="1600"/>
              </a:spcBef>
              <a:defRPr lang="en-US" dirty="0"/>
            </a:lvl1pPr>
            <a:lvl2pPr>
              <a:spcBef>
                <a:spcPts val="1100"/>
              </a:spcBef>
              <a:defRPr lang="en-US" dirty="0"/>
            </a:lvl2pPr>
          </a:lstStyle>
          <a:p>
            <a:pPr lvl="0"/>
            <a:r>
              <a:rPr lang="en-US"/>
              <a:t>Click to edit Master text styles</a:t>
            </a:r>
          </a:p>
          <a:p>
            <a:pPr lvl="1"/>
            <a:r>
              <a:rPr lang="en-US"/>
              <a:t>Second level</a:t>
            </a:r>
          </a:p>
        </p:txBody>
      </p:sp>
      <p:sp>
        <p:nvSpPr>
          <p:cNvPr id="36" name="Content Placeholder 32">
            <a:extLst>
              <a:ext uri="{FF2B5EF4-FFF2-40B4-BE49-F238E27FC236}">
                <a16:creationId xmlns:a16="http://schemas.microsoft.com/office/drawing/2014/main" id="{BDD96C0F-646F-EC46-BE59-AF30FBBAAEDA}"/>
              </a:ext>
            </a:extLst>
          </p:cNvPr>
          <p:cNvSpPr>
            <a:spLocks noGrp="1"/>
          </p:cNvSpPr>
          <p:nvPr>
            <p:ph type="body" sz="quarter" idx="24"/>
          </p:nvPr>
        </p:nvSpPr>
        <p:spPr>
          <a:xfrm>
            <a:off x="3752858" y="1592263"/>
            <a:ext cx="3057515" cy="4176712"/>
          </a:xfrm>
          <a:prstGeom prst="callout1">
            <a:avLst>
              <a:gd name="adj1" fmla="val -65"/>
              <a:gd name="adj2" fmla="val 65"/>
              <a:gd name="adj3" fmla="val 100091"/>
              <a:gd name="adj4" fmla="val 24"/>
            </a:avLst>
          </a:prstGeom>
          <a:ln w="6350">
            <a:solidFill>
              <a:schemeClr val="tx1"/>
            </a:solidFill>
          </a:ln>
        </p:spPr>
        <p:txBody>
          <a:bodyPr lIns="274320"/>
          <a:lstStyle>
            <a:lvl1pPr>
              <a:spcBef>
                <a:spcPts val="1600"/>
              </a:spcBef>
              <a:defRPr/>
            </a:lvl1pPr>
            <a:lvl2pPr>
              <a:spcBef>
                <a:spcPts val="1100"/>
              </a:spcBef>
              <a:defRPr sz="1400"/>
            </a:lvl2pPr>
          </a:lstStyle>
          <a:p>
            <a:pPr lvl="0"/>
            <a:r>
              <a:rPr lang="en-US"/>
              <a:t>Click to edit Master text styles</a:t>
            </a:r>
          </a:p>
          <a:p>
            <a:pPr lvl="1"/>
            <a:r>
              <a:rPr lang="en-US"/>
              <a:t>Second level</a:t>
            </a:r>
          </a:p>
        </p:txBody>
      </p:sp>
      <p:sp>
        <p:nvSpPr>
          <p:cNvPr id="11" name="Content Placeholder 32">
            <a:extLst>
              <a:ext uri="{FF2B5EF4-FFF2-40B4-BE49-F238E27FC236}">
                <a16:creationId xmlns:a16="http://schemas.microsoft.com/office/drawing/2014/main" id="{AA50060F-CB3B-DF46-A671-981A48074C47}"/>
              </a:ext>
            </a:extLst>
          </p:cNvPr>
          <p:cNvSpPr>
            <a:spLocks noGrp="1"/>
          </p:cNvSpPr>
          <p:nvPr>
            <p:ph type="body" sz="quarter" idx="25"/>
          </p:nvPr>
        </p:nvSpPr>
        <p:spPr>
          <a:xfrm>
            <a:off x="7324731" y="1592263"/>
            <a:ext cx="3057515" cy="4176712"/>
          </a:xfrm>
          <a:prstGeom prst="callout1">
            <a:avLst>
              <a:gd name="adj1" fmla="val -65"/>
              <a:gd name="adj2" fmla="val 65"/>
              <a:gd name="adj3" fmla="val 100091"/>
              <a:gd name="adj4" fmla="val 24"/>
            </a:avLst>
          </a:prstGeom>
          <a:ln w="6350">
            <a:solidFill>
              <a:schemeClr val="tx1"/>
            </a:solidFill>
          </a:ln>
        </p:spPr>
        <p:txBody>
          <a:bodyPr lIns="274320"/>
          <a:lstStyle>
            <a:lvl1pPr>
              <a:spcBef>
                <a:spcPts val="1600"/>
              </a:spcBef>
              <a:defRPr/>
            </a:lvl1pPr>
            <a:lvl2pPr>
              <a:spcBef>
                <a:spcPts val="1100"/>
              </a:spcBef>
              <a:defRPr sz="1400"/>
            </a:lvl2pPr>
          </a:lstStyle>
          <a:p>
            <a:pPr lvl="0"/>
            <a:r>
              <a:rPr lang="en-US"/>
              <a:t>Click to edit Master text styles</a:t>
            </a:r>
          </a:p>
          <a:p>
            <a:pPr lvl="1"/>
            <a:r>
              <a:rPr lang="en-US"/>
              <a:t>Second level</a:t>
            </a:r>
          </a:p>
        </p:txBody>
      </p:sp>
      <p:sp>
        <p:nvSpPr>
          <p:cNvPr id="3" name="Date Placeholder 2">
            <a:extLst>
              <a:ext uri="{FF2B5EF4-FFF2-40B4-BE49-F238E27FC236}">
                <a16:creationId xmlns:a16="http://schemas.microsoft.com/office/drawing/2014/main" id="{4632B96D-A5D6-074E-BF2B-EACC2135372D}"/>
              </a:ext>
            </a:extLst>
          </p:cNvPr>
          <p:cNvSpPr>
            <a:spLocks noGrp="1"/>
          </p:cNvSpPr>
          <p:nvPr>
            <p:ph type="dt" sz="half" idx="10"/>
          </p:nvPr>
        </p:nvSpPr>
        <p:spPr/>
        <p:txBody>
          <a:bodyPr/>
          <a:lstStyle/>
          <a:p>
            <a:fld id="{6DD03077-3DC3-904C-A77F-806A5FD61554}" type="datetime1">
              <a:rPr lang="en-CA" smtClean="0"/>
              <a:t>2024-03-27</a:t>
            </a:fld>
            <a:endParaRPr lang="en-CA"/>
          </a:p>
        </p:txBody>
      </p:sp>
      <p:sp>
        <p:nvSpPr>
          <p:cNvPr id="4" name="Footer Placeholder 3">
            <a:extLst>
              <a:ext uri="{FF2B5EF4-FFF2-40B4-BE49-F238E27FC236}">
                <a16:creationId xmlns:a16="http://schemas.microsoft.com/office/drawing/2014/main" id="{8E7EA3D9-85AD-7A44-9A7E-80EE64E70D47}"/>
              </a:ext>
            </a:extLst>
          </p:cNvPr>
          <p:cNvSpPr>
            <a:spLocks noGrp="1"/>
          </p:cNvSpPr>
          <p:nvPr>
            <p:ph type="ftr" sz="quarter" idx="11"/>
          </p:nvPr>
        </p:nvSpPr>
        <p:spPr>
          <a:xfrm>
            <a:off x="2870605" y="6229815"/>
            <a:ext cx="8229195" cy="264676"/>
          </a:xfrm>
        </p:spPr>
        <p:txBody>
          <a:bodyPr/>
          <a:lstStyle/>
          <a:p>
            <a:endParaRPr lang="en-CA"/>
          </a:p>
        </p:txBody>
      </p:sp>
      <p:sp>
        <p:nvSpPr>
          <p:cNvPr id="5" name="Slide Number Placeholder 4">
            <a:extLst>
              <a:ext uri="{FF2B5EF4-FFF2-40B4-BE49-F238E27FC236}">
                <a16:creationId xmlns:a16="http://schemas.microsoft.com/office/drawing/2014/main" id="{3C3421F7-5715-AC45-BD72-2426C04FFEB7}"/>
              </a:ext>
            </a:extLst>
          </p:cNvPr>
          <p:cNvSpPr>
            <a:spLocks noGrp="1"/>
          </p:cNvSpPr>
          <p:nvPr>
            <p:ph type="sldNum" sz="quarter" idx="12"/>
          </p:nvPr>
        </p:nvSpPr>
        <p:spPr/>
        <p:txBody>
          <a:bodyPr/>
          <a:lstStyle/>
          <a:p>
            <a:fld id="{E4ECB127-6B1D-4440-BB59-CB7FB51359B3}" type="slidenum">
              <a:rPr lang="en-CA" smtClean="0"/>
              <a:pPr/>
              <a:t>‹#›</a:t>
            </a:fld>
            <a:endParaRPr lang="en-CA"/>
          </a:p>
        </p:txBody>
      </p:sp>
      <p:pic>
        <p:nvPicPr>
          <p:cNvPr id="6" name="Graphic 15">
            <a:extLst>
              <a:ext uri="{FF2B5EF4-FFF2-40B4-BE49-F238E27FC236}">
                <a16:creationId xmlns:a16="http://schemas.microsoft.com/office/drawing/2014/main" id="{604B2960-7C78-06B7-E274-B9EA0F48830A}"/>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546665668"/>
      </p:ext>
    </p:extLst>
  </p:cSld>
  <p:clrMapOvr>
    <a:masterClrMapping/>
  </p:clrMapOvr>
  <p:extLst>
    <p:ext uri="{DCECCB84-F9BA-43D5-87BE-67443E8EF086}">
      <p15:sldGuideLst xmlns:p15="http://schemas.microsoft.com/office/powerpoint/2012/main">
        <p15:guide id="1" pos="2366" userDrawn="1">
          <p15:clr>
            <a:srgbClr val="FBAE40"/>
          </p15:clr>
        </p15:guide>
        <p15:guide id="2" pos="461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E97A-93D6-E747-BAA0-0D36C3E57EA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DDCBC40-268B-EC4B-BCEA-59D5F9882C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7A7DA51-01CC-8E43-909C-C5BA8288CB70}"/>
              </a:ext>
            </a:extLst>
          </p:cNvPr>
          <p:cNvSpPr>
            <a:spLocks noGrp="1"/>
          </p:cNvSpPr>
          <p:nvPr>
            <p:ph type="dt" sz="half" idx="10"/>
          </p:nvPr>
        </p:nvSpPr>
        <p:spPr/>
        <p:txBody>
          <a:bodyPr/>
          <a:lstStyle/>
          <a:p>
            <a:fld id="{A59D2D5E-F42C-4646-A5DE-D67A7105EBEC}" type="datetime1">
              <a:rPr lang="en-CA" smtClean="0"/>
              <a:t>2024-03-27</a:t>
            </a:fld>
            <a:endParaRPr lang="en-CA"/>
          </a:p>
        </p:txBody>
      </p:sp>
      <p:sp>
        <p:nvSpPr>
          <p:cNvPr id="5" name="Footer Placeholder 4">
            <a:extLst>
              <a:ext uri="{FF2B5EF4-FFF2-40B4-BE49-F238E27FC236}">
                <a16:creationId xmlns:a16="http://schemas.microsoft.com/office/drawing/2014/main" id="{8C8F9690-4ACD-1B49-8145-EF86FEA39B89}"/>
              </a:ext>
            </a:extLst>
          </p:cNvPr>
          <p:cNvSpPr>
            <a:spLocks noGrp="1"/>
          </p:cNvSpPr>
          <p:nvPr>
            <p:ph type="ftr" sz="quarter" idx="11"/>
          </p:nvPr>
        </p:nvSpPr>
        <p:spPr>
          <a:xfrm>
            <a:off x="2870605" y="6229815"/>
            <a:ext cx="8229195" cy="264676"/>
          </a:xfrm>
        </p:spPr>
        <p:txBody>
          <a:bodyPr/>
          <a:lstStyle/>
          <a:p>
            <a:endParaRPr lang="en-CA"/>
          </a:p>
        </p:txBody>
      </p:sp>
      <p:sp>
        <p:nvSpPr>
          <p:cNvPr id="6" name="Slide Number Placeholder 5">
            <a:extLst>
              <a:ext uri="{FF2B5EF4-FFF2-40B4-BE49-F238E27FC236}">
                <a16:creationId xmlns:a16="http://schemas.microsoft.com/office/drawing/2014/main" id="{83291D2A-A36A-9F40-AA5C-6569B048E02A}"/>
              </a:ext>
            </a:extLst>
          </p:cNvPr>
          <p:cNvSpPr>
            <a:spLocks noGrp="1"/>
          </p:cNvSpPr>
          <p:nvPr>
            <p:ph type="sldNum" sz="quarter" idx="12"/>
          </p:nvPr>
        </p:nvSpPr>
        <p:spPr/>
        <p:txBody>
          <a:bodyPr/>
          <a:lstStyle/>
          <a:p>
            <a:fld id="{1BD90C89-BB05-D647-8C9B-C2376028CB3D}" type="slidenum">
              <a:rPr lang="en-CA" smtClean="0"/>
              <a:t>‹#›</a:t>
            </a:fld>
            <a:endParaRPr lang="en-CA"/>
          </a:p>
        </p:txBody>
      </p:sp>
      <p:pic>
        <p:nvPicPr>
          <p:cNvPr id="7" name="Graphic 15">
            <a:extLst>
              <a:ext uri="{FF2B5EF4-FFF2-40B4-BE49-F238E27FC236}">
                <a16:creationId xmlns:a16="http://schemas.microsoft.com/office/drawing/2014/main" id="{AF5053AB-ACFA-0403-F142-E9C46E4641F3}"/>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3672340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EAF8-802D-9E48-8393-BC63F9C64B7B}"/>
              </a:ext>
            </a:extLst>
          </p:cNvPr>
          <p:cNvSpPr>
            <a:spLocks noGrp="1"/>
          </p:cNvSpPr>
          <p:nvPr>
            <p:ph type="title"/>
          </p:nvPr>
        </p:nvSpPr>
        <p:spPr/>
        <p:txBody>
          <a:bodyPr/>
          <a:lstStyle/>
          <a:p>
            <a:r>
              <a:rPr lang="en-US"/>
              <a:t>Click to edit Master title style</a:t>
            </a:r>
            <a:endParaRPr lang="en-CA"/>
          </a:p>
        </p:txBody>
      </p:sp>
      <p:sp>
        <p:nvSpPr>
          <p:cNvPr id="7" name="Text Placeholder 5">
            <a:extLst>
              <a:ext uri="{FF2B5EF4-FFF2-40B4-BE49-F238E27FC236}">
                <a16:creationId xmlns:a16="http://schemas.microsoft.com/office/drawing/2014/main" id="{D826743E-6DAE-EA4E-BE3D-F355BACDE8F0}"/>
              </a:ext>
            </a:extLst>
          </p:cNvPr>
          <p:cNvSpPr>
            <a:spLocks noGrp="1"/>
          </p:cNvSpPr>
          <p:nvPr>
            <p:ph type="body" sz="quarter" idx="13"/>
          </p:nvPr>
        </p:nvSpPr>
        <p:spPr>
          <a:xfrm>
            <a:off x="381001" y="1592263"/>
            <a:ext cx="8570912" cy="377144"/>
          </a:xfrm>
        </p:spPr>
        <p:txBody>
          <a:bodyPr/>
          <a:lstStyle>
            <a:lvl1pPr marL="0" indent="0">
              <a:buNone/>
              <a:defRPr b="1">
                <a:solidFill>
                  <a:schemeClr val="accent2"/>
                </a:solidFill>
              </a:defRPr>
            </a:lvl1pPr>
            <a:lvl2pPr marL="457200" indent="0">
              <a:buNone/>
              <a:defRPr/>
            </a:lvl2pPr>
          </a:lstStyle>
          <a:p>
            <a:pPr lvl="0"/>
            <a:r>
              <a:rPr lang="en-US"/>
              <a:t>Click to edit Master text styles</a:t>
            </a:r>
          </a:p>
        </p:txBody>
      </p:sp>
      <p:sp>
        <p:nvSpPr>
          <p:cNvPr id="3" name="Content Placeholder 2">
            <a:extLst>
              <a:ext uri="{FF2B5EF4-FFF2-40B4-BE49-F238E27FC236}">
                <a16:creationId xmlns:a16="http://schemas.microsoft.com/office/drawing/2014/main" id="{DC18DA6C-C939-9546-A4D3-4B92C47C894A}"/>
              </a:ext>
            </a:extLst>
          </p:cNvPr>
          <p:cNvSpPr>
            <a:spLocks noGrp="1"/>
          </p:cNvSpPr>
          <p:nvPr>
            <p:ph idx="1"/>
          </p:nvPr>
        </p:nvSpPr>
        <p:spPr>
          <a:xfrm>
            <a:off x="381000" y="2145967"/>
            <a:ext cx="8570912"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D8193ED5-70A5-CA4B-84F2-67CF2C9D40B8}" type="datetime1">
              <a:rPr lang="en-CA" smtClean="0"/>
              <a:t>2024-03-27</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2870605" y="6229815"/>
            <a:ext cx="8229195" cy="377144"/>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pic>
        <p:nvPicPr>
          <p:cNvPr id="4" name="Graphic 15">
            <a:extLst>
              <a:ext uri="{FF2B5EF4-FFF2-40B4-BE49-F238E27FC236}">
                <a16:creationId xmlns:a16="http://schemas.microsoft.com/office/drawing/2014/main" id="{9F88E9B2-AF68-236F-D5EA-38A011F5EA88}"/>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3915831669"/>
      </p:ext>
    </p:extLst>
  </p:cSld>
  <p:clrMapOvr>
    <a:masterClrMapping/>
  </p:clrMapOvr>
  <p:extLst>
    <p:ext uri="{DCECCB84-F9BA-43D5-87BE-67443E8EF086}">
      <p15:sldGuideLst xmlns:p15="http://schemas.microsoft.com/office/powerpoint/2012/main">
        <p15:guide id="1" pos="504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5FC-272F-914B-937D-5A26202EC1E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5A472A3-4967-4B4F-A6B0-8F80B08F4C3A}"/>
              </a:ext>
            </a:extLst>
          </p:cNvPr>
          <p:cNvSpPr>
            <a:spLocks noGrp="1"/>
          </p:cNvSpPr>
          <p:nvPr>
            <p:ph sz="half" idx="1"/>
          </p:nvPr>
        </p:nvSpPr>
        <p:spPr>
          <a:xfrm>
            <a:off x="381000" y="1592263"/>
            <a:ext cx="5002213"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8FCC904-78B1-0642-BED8-CC7244FCC937}"/>
              </a:ext>
            </a:extLst>
          </p:cNvPr>
          <p:cNvSpPr>
            <a:spLocks noGrp="1"/>
          </p:cNvSpPr>
          <p:nvPr>
            <p:ph sz="half" idx="2"/>
          </p:nvPr>
        </p:nvSpPr>
        <p:spPr>
          <a:xfrm>
            <a:off x="6096000" y="1592263"/>
            <a:ext cx="5002213"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55B82A2-0AF2-244F-9157-A6600FA0561D}"/>
              </a:ext>
            </a:extLst>
          </p:cNvPr>
          <p:cNvSpPr>
            <a:spLocks noGrp="1"/>
          </p:cNvSpPr>
          <p:nvPr>
            <p:ph type="dt" sz="half" idx="10"/>
          </p:nvPr>
        </p:nvSpPr>
        <p:spPr/>
        <p:txBody>
          <a:bodyPr/>
          <a:lstStyle/>
          <a:p>
            <a:fld id="{823E89FA-BF93-E84B-B180-E48B25F00654}" type="datetime1">
              <a:rPr lang="en-CA" smtClean="0"/>
              <a:t>2024-03-27</a:t>
            </a:fld>
            <a:endParaRPr lang="en-CA"/>
          </a:p>
        </p:txBody>
      </p:sp>
      <p:sp>
        <p:nvSpPr>
          <p:cNvPr id="6" name="Footer Placeholder 5">
            <a:extLst>
              <a:ext uri="{FF2B5EF4-FFF2-40B4-BE49-F238E27FC236}">
                <a16:creationId xmlns:a16="http://schemas.microsoft.com/office/drawing/2014/main" id="{CDFD37C8-5967-AC40-9644-F04B233C31AE}"/>
              </a:ext>
            </a:extLst>
          </p:cNvPr>
          <p:cNvSpPr>
            <a:spLocks noGrp="1"/>
          </p:cNvSpPr>
          <p:nvPr>
            <p:ph type="ftr" sz="quarter" idx="11"/>
          </p:nvPr>
        </p:nvSpPr>
        <p:spPr>
          <a:xfrm>
            <a:off x="2870605" y="6229815"/>
            <a:ext cx="8229195" cy="264676"/>
          </a:xfrm>
        </p:spPr>
        <p:txBody>
          <a:bodyPr/>
          <a:lstStyle/>
          <a:p>
            <a:endParaRPr lang="en-CA"/>
          </a:p>
        </p:txBody>
      </p:sp>
      <p:sp>
        <p:nvSpPr>
          <p:cNvPr id="7" name="Slide Number Placeholder 6">
            <a:extLst>
              <a:ext uri="{FF2B5EF4-FFF2-40B4-BE49-F238E27FC236}">
                <a16:creationId xmlns:a16="http://schemas.microsoft.com/office/drawing/2014/main" id="{4EDE7BB5-A529-064D-8D13-00B00FA6E9EF}"/>
              </a:ext>
            </a:extLst>
          </p:cNvPr>
          <p:cNvSpPr>
            <a:spLocks noGrp="1"/>
          </p:cNvSpPr>
          <p:nvPr>
            <p:ph type="sldNum" sz="quarter" idx="12"/>
          </p:nvPr>
        </p:nvSpPr>
        <p:spPr/>
        <p:txBody>
          <a:bodyPr/>
          <a:lstStyle/>
          <a:p>
            <a:fld id="{1BD90C89-BB05-D647-8C9B-C2376028CB3D}" type="slidenum">
              <a:rPr lang="en-CA" smtClean="0"/>
              <a:t>‹#›</a:t>
            </a:fld>
            <a:endParaRPr lang="en-CA"/>
          </a:p>
        </p:txBody>
      </p:sp>
      <p:cxnSp>
        <p:nvCxnSpPr>
          <p:cNvPr id="8" name="Straight Connector 7">
            <a:extLst>
              <a:ext uri="{FF2B5EF4-FFF2-40B4-BE49-F238E27FC236}">
                <a16:creationId xmlns:a16="http://schemas.microsoft.com/office/drawing/2014/main" id="{8E0F70BF-B4DC-C043-9D7C-20457CB12B2B}"/>
              </a:ext>
            </a:extLst>
          </p:cNvPr>
          <p:cNvCxnSpPr>
            <a:cxnSpLocks/>
          </p:cNvCxnSpPr>
          <p:nvPr userDrawn="1"/>
        </p:nvCxnSpPr>
        <p:spPr>
          <a:xfrm>
            <a:off x="5733823"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Graphic 15">
            <a:extLst>
              <a:ext uri="{FF2B5EF4-FFF2-40B4-BE49-F238E27FC236}">
                <a16:creationId xmlns:a16="http://schemas.microsoft.com/office/drawing/2014/main" id="{71917B72-70FE-05E6-230E-26FCA83050C8}"/>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1225479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3B9C45A-2488-4541-8E5E-C662222BB426}"/>
              </a:ext>
            </a:extLst>
          </p:cNvPr>
          <p:cNvSpPr>
            <a:spLocks noGrp="1"/>
          </p:cNvSpPr>
          <p:nvPr>
            <p:ph type="title"/>
          </p:nvPr>
        </p:nvSpPr>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5B8C6E2-F29E-9642-9D47-D5EF31201BE3}"/>
              </a:ext>
            </a:extLst>
          </p:cNvPr>
          <p:cNvSpPr>
            <a:spLocks noGrp="1"/>
          </p:cNvSpPr>
          <p:nvPr>
            <p:ph type="body" idx="1"/>
          </p:nvPr>
        </p:nvSpPr>
        <p:spPr>
          <a:xfrm>
            <a:off x="381002" y="1592263"/>
            <a:ext cx="5002212" cy="389819"/>
          </a:xfrm>
        </p:spPr>
        <p:txBody>
          <a:bodyPr anchor="t">
            <a:normAutofit/>
          </a:bodyPr>
          <a:lstStyle>
            <a:lvl1pPr marL="0" indent="0">
              <a:buNone/>
              <a:defRPr sz="1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BC64B4-8862-F34E-820C-4BABB12F7E37}"/>
              </a:ext>
            </a:extLst>
          </p:cNvPr>
          <p:cNvSpPr>
            <a:spLocks noGrp="1"/>
          </p:cNvSpPr>
          <p:nvPr>
            <p:ph sz="half" idx="2"/>
          </p:nvPr>
        </p:nvSpPr>
        <p:spPr>
          <a:xfrm>
            <a:off x="381001" y="2163985"/>
            <a:ext cx="5002212" cy="3604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64AAD4D-5C9D-304B-9289-1322F364ECAE}"/>
              </a:ext>
            </a:extLst>
          </p:cNvPr>
          <p:cNvSpPr>
            <a:spLocks noGrp="1"/>
          </p:cNvSpPr>
          <p:nvPr>
            <p:ph type="body" sz="quarter" idx="3"/>
          </p:nvPr>
        </p:nvSpPr>
        <p:spPr>
          <a:xfrm>
            <a:off x="6096000" y="1602670"/>
            <a:ext cx="5003800" cy="389819"/>
          </a:xfrm>
        </p:spPr>
        <p:txBody>
          <a:bodyPr anchor="t">
            <a:normAutofit/>
          </a:bodyPr>
          <a:lstStyle>
            <a:lvl1pPr marL="0" indent="0">
              <a:buNone/>
              <a:defRPr sz="1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0E15D5-49E3-604D-A32E-6AECC998EAA6}"/>
              </a:ext>
            </a:extLst>
          </p:cNvPr>
          <p:cNvSpPr>
            <a:spLocks noGrp="1"/>
          </p:cNvSpPr>
          <p:nvPr>
            <p:ph sz="quarter" idx="4"/>
          </p:nvPr>
        </p:nvSpPr>
        <p:spPr>
          <a:xfrm>
            <a:off x="6096000" y="2163985"/>
            <a:ext cx="5003800" cy="3604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FA5482E-6C06-B84D-A9F3-4640CD2AA0F3}"/>
              </a:ext>
            </a:extLst>
          </p:cNvPr>
          <p:cNvSpPr>
            <a:spLocks noGrp="1"/>
          </p:cNvSpPr>
          <p:nvPr>
            <p:ph type="dt" sz="half" idx="10"/>
          </p:nvPr>
        </p:nvSpPr>
        <p:spPr/>
        <p:txBody>
          <a:bodyPr/>
          <a:lstStyle/>
          <a:p>
            <a:fld id="{DA5F462E-9C60-584E-94F0-5696249C41B3}" type="datetime1">
              <a:rPr lang="en-CA" smtClean="0"/>
              <a:t>2024-03-27</a:t>
            </a:fld>
            <a:endParaRPr lang="en-CA"/>
          </a:p>
        </p:txBody>
      </p:sp>
      <p:sp>
        <p:nvSpPr>
          <p:cNvPr id="8" name="Footer Placeholder 7">
            <a:extLst>
              <a:ext uri="{FF2B5EF4-FFF2-40B4-BE49-F238E27FC236}">
                <a16:creationId xmlns:a16="http://schemas.microsoft.com/office/drawing/2014/main" id="{15A0A29D-B92D-C044-82BE-B0FF8B54D8AA}"/>
              </a:ext>
            </a:extLst>
          </p:cNvPr>
          <p:cNvSpPr>
            <a:spLocks noGrp="1"/>
          </p:cNvSpPr>
          <p:nvPr>
            <p:ph type="ftr" sz="quarter" idx="11"/>
          </p:nvPr>
        </p:nvSpPr>
        <p:spPr>
          <a:xfrm>
            <a:off x="2870605" y="6229815"/>
            <a:ext cx="8229195" cy="271971"/>
          </a:xfrm>
        </p:spPr>
        <p:txBody>
          <a:bodyPr/>
          <a:lstStyle/>
          <a:p>
            <a:endParaRPr lang="en-CA"/>
          </a:p>
        </p:txBody>
      </p:sp>
      <p:sp>
        <p:nvSpPr>
          <p:cNvPr id="9" name="Slide Number Placeholder 8">
            <a:extLst>
              <a:ext uri="{FF2B5EF4-FFF2-40B4-BE49-F238E27FC236}">
                <a16:creationId xmlns:a16="http://schemas.microsoft.com/office/drawing/2014/main" id="{441366DF-697C-D343-84F8-E2DBE6D8C4F1}"/>
              </a:ext>
            </a:extLst>
          </p:cNvPr>
          <p:cNvSpPr>
            <a:spLocks noGrp="1"/>
          </p:cNvSpPr>
          <p:nvPr>
            <p:ph type="sldNum" sz="quarter" idx="12"/>
          </p:nvPr>
        </p:nvSpPr>
        <p:spPr/>
        <p:txBody>
          <a:bodyPr/>
          <a:lstStyle/>
          <a:p>
            <a:fld id="{1BD90C89-BB05-D647-8C9B-C2376028CB3D}" type="slidenum">
              <a:rPr lang="en-CA" smtClean="0"/>
              <a:t>‹#›</a:t>
            </a:fld>
            <a:endParaRPr lang="en-CA"/>
          </a:p>
        </p:txBody>
      </p:sp>
      <p:cxnSp>
        <p:nvCxnSpPr>
          <p:cNvPr id="11" name="Straight Connector 10">
            <a:extLst>
              <a:ext uri="{FF2B5EF4-FFF2-40B4-BE49-F238E27FC236}">
                <a16:creationId xmlns:a16="http://schemas.microsoft.com/office/drawing/2014/main" id="{C33C53A9-19AC-CB4D-89A1-B09327F6D43D}"/>
              </a:ext>
            </a:extLst>
          </p:cNvPr>
          <p:cNvCxnSpPr>
            <a:cxnSpLocks/>
          </p:cNvCxnSpPr>
          <p:nvPr userDrawn="1"/>
        </p:nvCxnSpPr>
        <p:spPr>
          <a:xfrm>
            <a:off x="5733823"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Graphic 15">
            <a:extLst>
              <a:ext uri="{FF2B5EF4-FFF2-40B4-BE49-F238E27FC236}">
                <a16:creationId xmlns:a16="http://schemas.microsoft.com/office/drawing/2014/main" id="{D1570F54-E465-91B3-6C08-CF469BF543DA}"/>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1111906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re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6F0ABA-98D8-7D46-B42F-91F9D2B81D6D}"/>
              </a:ext>
            </a:extLst>
          </p:cNvPr>
          <p:cNvSpPr>
            <a:spLocks noGrp="1"/>
          </p:cNvSpPr>
          <p:nvPr>
            <p:ph type="title"/>
          </p:nvPr>
        </p:nvSpPr>
        <p:spPr/>
        <p:txBody>
          <a:bodyPr/>
          <a:lstStyle/>
          <a:p>
            <a:r>
              <a:rPr lang="en-US"/>
              <a:t>Click to edit Master title style</a:t>
            </a:r>
            <a:endParaRPr lang="en-CA"/>
          </a:p>
        </p:txBody>
      </p:sp>
      <p:sp>
        <p:nvSpPr>
          <p:cNvPr id="27" name="Content Placeholder 2">
            <a:extLst>
              <a:ext uri="{FF2B5EF4-FFF2-40B4-BE49-F238E27FC236}">
                <a16:creationId xmlns:a16="http://schemas.microsoft.com/office/drawing/2014/main" id="{9F8A2164-E63F-5F43-8F4A-BEE870E94F72}"/>
              </a:ext>
            </a:extLst>
          </p:cNvPr>
          <p:cNvSpPr>
            <a:spLocks noGrp="1"/>
          </p:cNvSpPr>
          <p:nvPr>
            <p:ph idx="17"/>
          </p:nvPr>
        </p:nvSpPr>
        <p:spPr>
          <a:xfrm>
            <a:off x="381000" y="1592263"/>
            <a:ext cx="3571875" cy="4176712"/>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2" name="Content Placeholder 2">
            <a:extLst>
              <a:ext uri="{FF2B5EF4-FFF2-40B4-BE49-F238E27FC236}">
                <a16:creationId xmlns:a16="http://schemas.microsoft.com/office/drawing/2014/main" id="{64EFCEEA-D652-624D-8939-6F1ADC50E107}"/>
              </a:ext>
            </a:extLst>
          </p:cNvPr>
          <p:cNvSpPr>
            <a:spLocks noGrp="1"/>
          </p:cNvSpPr>
          <p:nvPr>
            <p:ph idx="19"/>
          </p:nvPr>
        </p:nvSpPr>
        <p:spPr>
          <a:xfrm>
            <a:off x="4308497" y="1592263"/>
            <a:ext cx="3575004" cy="4176712"/>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4" name="Content Placeholder 2">
            <a:extLst>
              <a:ext uri="{FF2B5EF4-FFF2-40B4-BE49-F238E27FC236}">
                <a16:creationId xmlns:a16="http://schemas.microsoft.com/office/drawing/2014/main" id="{0F9ABBAA-4442-B143-AC39-89A2D79CD3D1}"/>
              </a:ext>
            </a:extLst>
          </p:cNvPr>
          <p:cNvSpPr>
            <a:spLocks noGrp="1"/>
          </p:cNvSpPr>
          <p:nvPr>
            <p:ph idx="21"/>
          </p:nvPr>
        </p:nvSpPr>
        <p:spPr>
          <a:xfrm>
            <a:off x="8239124" y="1592263"/>
            <a:ext cx="3571875" cy="4176712"/>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A1B0BF60-4FF7-A948-A101-FF0802EBF154}" type="datetime1">
              <a:rPr lang="en-CA" smtClean="0"/>
              <a:t>2024-03-27</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a:xfrm>
            <a:off x="2870605" y="6229815"/>
            <a:ext cx="8229195" cy="264676"/>
          </a:xfrm>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2" name="Straight Connector 11">
            <a:extLst>
              <a:ext uri="{FF2B5EF4-FFF2-40B4-BE49-F238E27FC236}">
                <a16:creationId xmlns:a16="http://schemas.microsoft.com/office/drawing/2014/main" id="{F731CC7A-C7C0-8E49-9EEA-95DC5698DCA7}"/>
              </a:ext>
            </a:extLst>
          </p:cNvPr>
          <p:cNvCxnSpPr>
            <a:cxnSpLocks/>
          </p:cNvCxnSpPr>
          <p:nvPr userDrawn="1"/>
        </p:nvCxnSpPr>
        <p:spPr>
          <a:xfrm>
            <a:off x="4130686"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9820C1-5232-CA47-8836-F2F910C6EB2C}"/>
              </a:ext>
            </a:extLst>
          </p:cNvPr>
          <p:cNvCxnSpPr>
            <a:cxnSpLocks/>
          </p:cNvCxnSpPr>
          <p:nvPr userDrawn="1"/>
        </p:nvCxnSpPr>
        <p:spPr>
          <a:xfrm>
            <a:off x="8061312"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Graphic 15">
            <a:extLst>
              <a:ext uri="{FF2B5EF4-FFF2-40B4-BE49-F238E27FC236}">
                <a16:creationId xmlns:a16="http://schemas.microsoft.com/office/drawing/2014/main" id="{AF09718C-1097-320B-9E07-893002BCCF46}"/>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2979586105"/>
      </p:ext>
    </p:extLst>
  </p:cSld>
  <p:clrMapOvr>
    <a:masterClrMapping/>
  </p:clrMapOvr>
  <p:extLst>
    <p:ext uri="{DCECCB84-F9BA-43D5-87BE-67443E8EF086}">
      <p15:sldGuideLst xmlns:p15="http://schemas.microsoft.com/office/powerpoint/2012/main">
        <p15:guide id="1" pos="4966" userDrawn="1">
          <p15:clr>
            <a:srgbClr val="FBAE40"/>
          </p15:clr>
        </p15:guide>
        <p15:guide id="3" pos="27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E6F8A007-C15E-8541-B9A2-32A09BFC5A04}"/>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4664F7E2-B8C4-1343-AE3D-776C9722A352}" type="datetime1">
              <a:rPr lang="en-CA" smtClean="0"/>
              <a:t>2024-03-27</a:t>
            </a:fld>
            <a:endParaRPr lang="en-CA"/>
          </a:p>
        </p:txBody>
      </p:sp>
      <p:sp>
        <p:nvSpPr>
          <p:cNvPr id="19" name="Rectangle 18">
            <a:extLst>
              <a:ext uri="{FF2B5EF4-FFF2-40B4-BE49-F238E27FC236}">
                <a16:creationId xmlns:a16="http://schemas.microsoft.com/office/drawing/2014/main" id="{E07CDE80-88DF-A9BD-DB0B-026E19B33443}"/>
              </a:ext>
            </a:extLst>
          </p:cNvPr>
          <p:cNvSpPr/>
          <p:nvPr userDrawn="1"/>
        </p:nvSpPr>
        <p:spPr>
          <a:xfrm rot="10800000">
            <a:off x="0" y="2893219"/>
            <a:ext cx="12192000" cy="3964781"/>
          </a:xfrm>
          <a:prstGeom prst="rect">
            <a:avLst/>
          </a:prstGeom>
          <a:gradFill>
            <a:gsLst>
              <a:gs pos="16000">
                <a:srgbClr val="FFFFFF">
                  <a:alpha val="80838"/>
                </a:srgbClr>
              </a:gs>
              <a:gs pos="39000">
                <a:srgbClr val="FFFFFF">
                  <a:alpha val="55628"/>
                </a:srgbClr>
              </a:gs>
              <a:gs pos="63000">
                <a:srgbClr val="FFFFFF">
                  <a:alpha val="44000"/>
                </a:srgbClr>
              </a:gs>
              <a:gs pos="100000">
                <a:srgbClr val="FFFFFF">
                  <a:alpha val="0"/>
                </a:srgbClr>
              </a:gs>
              <a:gs pos="81000">
                <a:srgbClr val="FFFFFF">
                  <a:alpha val="14647"/>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Title 1">
            <a:extLst>
              <a:ext uri="{FF2B5EF4-FFF2-40B4-BE49-F238E27FC236}">
                <a16:creationId xmlns:a16="http://schemas.microsoft.com/office/drawing/2014/main" id="{15098608-D70C-6242-908D-105B7BBC7D9A}"/>
              </a:ext>
            </a:extLst>
          </p:cNvPr>
          <p:cNvSpPr>
            <a:spLocks noGrp="1"/>
          </p:cNvSpPr>
          <p:nvPr>
            <p:ph type="ctrTitle" hasCustomPrompt="1"/>
          </p:nvPr>
        </p:nvSpPr>
        <p:spPr>
          <a:xfrm>
            <a:off x="1" y="534010"/>
            <a:ext cx="5043714" cy="3760084"/>
          </a:xfrm>
          <a:solidFill>
            <a:schemeClr val="bg2"/>
          </a:solidFill>
        </p:spPr>
        <p:txBody>
          <a:bodyPr lIns="457200" tIns="338328" anchor="t">
            <a:noAutofit/>
          </a:bodyPr>
          <a:lstStyle>
            <a:lvl1pPr algn="l">
              <a:defRPr sz="3200">
                <a:solidFill>
                  <a:schemeClr val="tx1"/>
                </a:solidFill>
              </a:defRPr>
            </a:lvl1pPr>
          </a:lstStyle>
          <a:p>
            <a:r>
              <a:rPr lang="en-CA" dirty="0"/>
              <a:t>Presentation </a:t>
            </a:r>
            <a:br>
              <a:rPr lang="en-CA" dirty="0"/>
            </a:br>
            <a:r>
              <a:rPr lang="en-CA" dirty="0"/>
              <a:t>Title</a:t>
            </a:r>
          </a:p>
        </p:txBody>
      </p:sp>
      <p:sp>
        <p:nvSpPr>
          <p:cNvPr id="9" name="Footer Placeholder 4">
            <a:extLst>
              <a:ext uri="{FF2B5EF4-FFF2-40B4-BE49-F238E27FC236}">
                <a16:creationId xmlns:a16="http://schemas.microsoft.com/office/drawing/2014/main" id="{3B769DE6-128C-E74F-AF11-FAC8C1C693B2}"/>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98677C0B-7D80-EC4D-B07C-C86B78FB8E1F}"/>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6" name="Graphic 15">
            <a:extLst>
              <a:ext uri="{FF2B5EF4-FFF2-40B4-BE49-F238E27FC236}">
                <a16:creationId xmlns:a16="http://schemas.microsoft.com/office/drawing/2014/main" id="{19CAA76C-9133-BAE9-C022-5B1673887B7F}"/>
              </a:ext>
            </a:extLst>
          </p:cNvPr>
          <p:cNvPicPr>
            <a:picLocks noChangeAspect="1"/>
          </p:cNvPicPr>
          <p:nvPr userDrawn="1"/>
        </p:nvPicPr>
        <p:blipFill>
          <a:blip r:embed="rId3"/>
          <a:srcRect/>
          <a:stretch/>
        </p:blipFill>
        <p:spPr>
          <a:xfrm>
            <a:off x="457798" y="5908494"/>
            <a:ext cx="2412807" cy="748800"/>
          </a:xfrm>
          <a:prstGeom prst="rect">
            <a:avLst/>
          </a:prstGeom>
        </p:spPr>
      </p:pic>
      <p:pic>
        <p:nvPicPr>
          <p:cNvPr id="26" name="Picture 25">
            <a:extLst>
              <a:ext uri="{FF2B5EF4-FFF2-40B4-BE49-F238E27FC236}">
                <a16:creationId xmlns:a16="http://schemas.microsoft.com/office/drawing/2014/main" id="{5F60CC89-AD1D-1F59-716C-F909B1553C37}"/>
              </a:ext>
            </a:extLst>
          </p:cNvPr>
          <p:cNvPicPr>
            <a:picLocks noChangeAspect="1"/>
          </p:cNvPicPr>
          <p:nvPr userDrawn="1"/>
        </p:nvPicPr>
        <p:blipFill>
          <a:blip r:embed="rId4"/>
          <a:stretch>
            <a:fillRect/>
          </a:stretch>
        </p:blipFill>
        <p:spPr>
          <a:xfrm>
            <a:off x="10146702" y="5908494"/>
            <a:ext cx="1587500" cy="571500"/>
          </a:xfrm>
          <a:prstGeom prst="rect">
            <a:avLst/>
          </a:prstGeom>
        </p:spPr>
      </p:pic>
      <p:sp>
        <p:nvSpPr>
          <p:cNvPr id="12" name="Subtitle 2">
            <a:extLst>
              <a:ext uri="{FF2B5EF4-FFF2-40B4-BE49-F238E27FC236}">
                <a16:creationId xmlns:a16="http://schemas.microsoft.com/office/drawing/2014/main" id="{E2F41215-CF00-9340-847C-0413D3DAE636}"/>
              </a:ext>
            </a:extLst>
          </p:cNvPr>
          <p:cNvSpPr>
            <a:spLocks noGrp="1"/>
          </p:cNvSpPr>
          <p:nvPr>
            <p:ph type="subTitle" idx="1" hasCustomPrompt="1"/>
          </p:nvPr>
        </p:nvSpPr>
        <p:spPr>
          <a:xfrm>
            <a:off x="381000" y="2948531"/>
            <a:ext cx="3571875" cy="1031797"/>
          </a:xfrm>
          <a:prstGeom prst="callout1">
            <a:avLst>
              <a:gd name="adj1" fmla="val 15"/>
              <a:gd name="adj2" fmla="val 25889"/>
              <a:gd name="adj3" fmla="val 91"/>
              <a:gd name="adj4" fmla="val 2200"/>
            </a:avLst>
          </a:prstGeom>
          <a:ln w="38100">
            <a:solidFill>
              <a:srgbClr val="8DBF2E"/>
            </a:solidFill>
          </a:ln>
        </p:spPr>
        <p:txBody>
          <a:bodyPr tIns="182880">
            <a:noAutofit/>
          </a:bodyPr>
          <a:lstStyle>
            <a:lvl1pPr marL="0" indent="0" algn="l">
              <a:buNone/>
              <a:defRPr sz="1400">
                <a:solidFill>
                  <a:schemeClr val="tx1"/>
                </a:solidFill>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dirty="0"/>
              <a:t>Presenter name and title</a:t>
            </a:r>
          </a:p>
        </p:txBody>
      </p:sp>
      <p:sp>
        <p:nvSpPr>
          <p:cNvPr id="17" name="Text Placeholder 2">
            <a:extLst>
              <a:ext uri="{FF2B5EF4-FFF2-40B4-BE49-F238E27FC236}">
                <a16:creationId xmlns:a16="http://schemas.microsoft.com/office/drawing/2014/main" id="{AF41ECEA-DA65-3F4D-8596-30003317DB6C}"/>
              </a:ext>
            </a:extLst>
          </p:cNvPr>
          <p:cNvSpPr>
            <a:spLocks noGrp="1"/>
          </p:cNvSpPr>
          <p:nvPr>
            <p:ph type="body" sz="quarter" idx="10" hasCustomPrompt="1"/>
          </p:nvPr>
        </p:nvSpPr>
        <p:spPr>
          <a:xfrm>
            <a:off x="366591" y="2326883"/>
            <a:ext cx="3571875" cy="375987"/>
          </a:xfrm>
        </p:spPr>
        <p:txBody>
          <a:bodyPr>
            <a:noAutofit/>
          </a:bodyPr>
          <a:lstStyle>
            <a:lvl1pPr marL="0" indent="0" algn="l">
              <a:lnSpc>
                <a:spcPct val="100000"/>
              </a:lnSpc>
              <a:spcBef>
                <a:spcPts val="0"/>
              </a:spcBef>
              <a:buNone/>
              <a:defRPr sz="1400">
                <a:solidFill>
                  <a:schemeClr val="tx1"/>
                </a:solidFill>
              </a:defRPr>
            </a:lvl1pPr>
          </a:lstStyle>
          <a:p>
            <a:pPr lvl="0"/>
            <a:r>
              <a:rPr lang="en-CA" dirty="0"/>
              <a:t>Date</a:t>
            </a:r>
          </a:p>
        </p:txBody>
      </p:sp>
    </p:spTree>
    <p:extLst>
      <p:ext uri="{BB962C8B-B14F-4D97-AF65-F5344CB8AC3E}">
        <p14:creationId xmlns:p14="http://schemas.microsoft.com/office/powerpoint/2010/main" val="3448208888"/>
      </p:ext>
    </p:extLst>
  </p:cSld>
  <p:clrMapOvr>
    <a:overrideClrMapping bg1="dk1" tx1="lt1" bg2="dk2" tx2="lt1"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mparison (Three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9D60E6-AE5C-A94C-B916-B56AE3BFB32E}"/>
              </a:ext>
            </a:extLst>
          </p:cNvPr>
          <p:cNvSpPr>
            <a:spLocks noGrp="1"/>
          </p:cNvSpPr>
          <p:nvPr>
            <p:ph type="title"/>
          </p:nvPr>
        </p:nvSpPr>
        <p:spPr/>
        <p:txBody>
          <a:bodyPr/>
          <a:lstStyle/>
          <a:p>
            <a:r>
              <a:rPr lang="en-US"/>
              <a:t>Click to edit Master title style</a:t>
            </a:r>
            <a:endParaRPr lang="en-CA"/>
          </a:p>
        </p:txBody>
      </p:sp>
      <p:sp>
        <p:nvSpPr>
          <p:cNvPr id="26" name="Text Placeholder 5">
            <a:extLst>
              <a:ext uri="{FF2B5EF4-FFF2-40B4-BE49-F238E27FC236}">
                <a16:creationId xmlns:a16="http://schemas.microsoft.com/office/drawing/2014/main" id="{51C3CF99-2BBF-DE4C-A9BC-BA44CFFDF0FA}"/>
              </a:ext>
            </a:extLst>
          </p:cNvPr>
          <p:cNvSpPr>
            <a:spLocks noGrp="1"/>
          </p:cNvSpPr>
          <p:nvPr>
            <p:ph type="body" sz="quarter" idx="16"/>
          </p:nvPr>
        </p:nvSpPr>
        <p:spPr>
          <a:xfrm>
            <a:off x="381001" y="1592263"/>
            <a:ext cx="3571874" cy="377144"/>
          </a:xfrm>
        </p:spPr>
        <p:txBody>
          <a:bodyPr/>
          <a:lstStyle>
            <a:lvl1pPr marL="0" indent="0">
              <a:buNone/>
              <a:defRPr b="1">
                <a:solidFill>
                  <a:schemeClr val="accent2"/>
                </a:solidFill>
              </a:defRPr>
            </a:lvl1pPr>
            <a:lvl2pPr marL="457200" indent="0">
              <a:buNone/>
              <a:defRPr/>
            </a:lvl2pPr>
          </a:lstStyle>
          <a:p>
            <a:pPr lvl="0"/>
            <a:r>
              <a:rPr lang="en-US"/>
              <a:t>Click to edit Master text styles</a:t>
            </a:r>
          </a:p>
        </p:txBody>
      </p:sp>
      <p:sp>
        <p:nvSpPr>
          <p:cNvPr id="27" name="Content Placeholder 2">
            <a:extLst>
              <a:ext uri="{FF2B5EF4-FFF2-40B4-BE49-F238E27FC236}">
                <a16:creationId xmlns:a16="http://schemas.microsoft.com/office/drawing/2014/main" id="{9F8A2164-E63F-5F43-8F4A-BEE870E94F72}"/>
              </a:ext>
            </a:extLst>
          </p:cNvPr>
          <p:cNvSpPr>
            <a:spLocks noGrp="1"/>
          </p:cNvSpPr>
          <p:nvPr>
            <p:ph idx="17"/>
          </p:nvPr>
        </p:nvSpPr>
        <p:spPr>
          <a:xfrm>
            <a:off x="381000" y="2145967"/>
            <a:ext cx="3571873" cy="3623008"/>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1" name="Text Placeholder 5">
            <a:extLst>
              <a:ext uri="{FF2B5EF4-FFF2-40B4-BE49-F238E27FC236}">
                <a16:creationId xmlns:a16="http://schemas.microsoft.com/office/drawing/2014/main" id="{EC189054-CE1D-664C-ADEE-5251F9487CC2}"/>
              </a:ext>
            </a:extLst>
          </p:cNvPr>
          <p:cNvSpPr>
            <a:spLocks noGrp="1"/>
          </p:cNvSpPr>
          <p:nvPr>
            <p:ph type="body" sz="quarter" idx="18"/>
          </p:nvPr>
        </p:nvSpPr>
        <p:spPr>
          <a:xfrm>
            <a:off x="4308348" y="1592263"/>
            <a:ext cx="3575304" cy="377144"/>
          </a:xfrm>
        </p:spPr>
        <p:txBody>
          <a:bodyPr/>
          <a:lstStyle>
            <a:lvl1pPr marL="0" indent="0">
              <a:buNone/>
              <a:defRPr b="1">
                <a:solidFill>
                  <a:schemeClr val="accent2"/>
                </a:solidFill>
              </a:defRPr>
            </a:lvl1pPr>
            <a:lvl2pPr marL="457200" indent="0">
              <a:buNone/>
              <a:defRPr/>
            </a:lvl2pPr>
          </a:lstStyle>
          <a:p>
            <a:pPr lvl="0"/>
            <a:r>
              <a:rPr lang="en-US"/>
              <a:t>Click to edit Master text styles</a:t>
            </a:r>
          </a:p>
        </p:txBody>
      </p:sp>
      <p:sp>
        <p:nvSpPr>
          <p:cNvPr id="32" name="Content Placeholder 2">
            <a:extLst>
              <a:ext uri="{FF2B5EF4-FFF2-40B4-BE49-F238E27FC236}">
                <a16:creationId xmlns:a16="http://schemas.microsoft.com/office/drawing/2014/main" id="{64EFCEEA-D652-624D-8939-6F1ADC50E107}"/>
              </a:ext>
            </a:extLst>
          </p:cNvPr>
          <p:cNvSpPr>
            <a:spLocks noGrp="1"/>
          </p:cNvSpPr>
          <p:nvPr>
            <p:ph idx="19"/>
          </p:nvPr>
        </p:nvSpPr>
        <p:spPr>
          <a:xfrm>
            <a:off x="4308348" y="2145967"/>
            <a:ext cx="3575304" cy="3623008"/>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3" name="Text Placeholder 5">
            <a:extLst>
              <a:ext uri="{FF2B5EF4-FFF2-40B4-BE49-F238E27FC236}">
                <a16:creationId xmlns:a16="http://schemas.microsoft.com/office/drawing/2014/main" id="{310D4F21-04DE-7348-AB87-69A9500C8996}"/>
              </a:ext>
            </a:extLst>
          </p:cNvPr>
          <p:cNvSpPr>
            <a:spLocks noGrp="1"/>
          </p:cNvSpPr>
          <p:nvPr>
            <p:ph type="body" sz="quarter" idx="20"/>
          </p:nvPr>
        </p:nvSpPr>
        <p:spPr>
          <a:xfrm>
            <a:off x="8235696" y="1592263"/>
            <a:ext cx="3575304" cy="377144"/>
          </a:xfrm>
        </p:spPr>
        <p:txBody>
          <a:bodyPr/>
          <a:lstStyle>
            <a:lvl1pPr marL="0" indent="0">
              <a:buNone/>
              <a:defRPr b="1">
                <a:solidFill>
                  <a:schemeClr val="accent2"/>
                </a:solidFill>
              </a:defRPr>
            </a:lvl1pPr>
            <a:lvl2pPr marL="457200" indent="0">
              <a:buNone/>
              <a:defRPr/>
            </a:lvl2pPr>
          </a:lstStyle>
          <a:p>
            <a:pPr lvl="0"/>
            <a:r>
              <a:rPr lang="en-US"/>
              <a:t>Click to edit Master text styles</a:t>
            </a:r>
          </a:p>
        </p:txBody>
      </p:sp>
      <p:sp>
        <p:nvSpPr>
          <p:cNvPr id="34" name="Content Placeholder 2">
            <a:extLst>
              <a:ext uri="{FF2B5EF4-FFF2-40B4-BE49-F238E27FC236}">
                <a16:creationId xmlns:a16="http://schemas.microsoft.com/office/drawing/2014/main" id="{0F9ABBAA-4442-B143-AC39-89A2D79CD3D1}"/>
              </a:ext>
            </a:extLst>
          </p:cNvPr>
          <p:cNvSpPr>
            <a:spLocks noGrp="1"/>
          </p:cNvSpPr>
          <p:nvPr>
            <p:ph idx="21"/>
          </p:nvPr>
        </p:nvSpPr>
        <p:spPr>
          <a:xfrm>
            <a:off x="8235695" y="2145967"/>
            <a:ext cx="3575304" cy="3623008"/>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6DB0F08A-FEA0-FB4D-B030-E4E0959C5581}" type="datetime1">
              <a:rPr lang="en-CA" smtClean="0"/>
              <a:t>2024-03-27</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a:xfrm>
            <a:off x="2870605" y="6229815"/>
            <a:ext cx="8229195" cy="264676"/>
          </a:xfrm>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2" name="Straight Connector 11">
            <a:extLst>
              <a:ext uri="{FF2B5EF4-FFF2-40B4-BE49-F238E27FC236}">
                <a16:creationId xmlns:a16="http://schemas.microsoft.com/office/drawing/2014/main" id="{607684EF-69DC-FB45-BAFE-E4AA97BA8024}"/>
              </a:ext>
            </a:extLst>
          </p:cNvPr>
          <p:cNvCxnSpPr>
            <a:cxnSpLocks/>
          </p:cNvCxnSpPr>
          <p:nvPr userDrawn="1"/>
        </p:nvCxnSpPr>
        <p:spPr>
          <a:xfrm>
            <a:off x="4130612"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F1368E-C170-C74B-BCFC-F6256BB1D604}"/>
              </a:ext>
            </a:extLst>
          </p:cNvPr>
          <p:cNvCxnSpPr>
            <a:cxnSpLocks/>
          </p:cNvCxnSpPr>
          <p:nvPr userDrawn="1"/>
        </p:nvCxnSpPr>
        <p:spPr>
          <a:xfrm>
            <a:off x="8059674"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Graphic 15">
            <a:extLst>
              <a:ext uri="{FF2B5EF4-FFF2-40B4-BE49-F238E27FC236}">
                <a16:creationId xmlns:a16="http://schemas.microsoft.com/office/drawing/2014/main" id="{AE63400A-FF35-C14A-8971-09B06C6C2E3C}"/>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2801259926"/>
      </p:ext>
    </p:extLst>
  </p:cSld>
  <p:clrMapOvr>
    <a:masterClrMapping/>
  </p:clrMapOvr>
  <p:extLst>
    <p:ext uri="{DCECCB84-F9BA-43D5-87BE-67443E8EF086}">
      <p15:sldGuideLst xmlns:p15="http://schemas.microsoft.com/office/powerpoint/2012/main">
        <p15:guide id="1" pos="7129" userDrawn="1">
          <p15:clr>
            <a:srgbClr val="FBAE40"/>
          </p15:clr>
        </p15:guide>
        <p15:guide id="2" pos="2712" userDrawn="1">
          <p15:clr>
            <a:srgbClr val="FBAE40"/>
          </p15:clr>
        </p15:guide>
        <p15:guide id="3" pos="496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with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7E4764-9485-7F4F-960D-977FFD3B084C}"/>
              </a:ext>
            </a:extLst>
          </p:cNvPr>
          <p:cNvSpPr>
            <a:spLocks noGrp="1"/>
          </p:cNvSpPr>
          <p:nvPr>
            <p:ph type="title"/>
          </p:nvPr>
        </p:nvSpPr>
        <p:spPr>
          <a:xfrm>
            <a:off x="381000" y="441325"/>
            <a:ext cx="6429375" cy="989849"/>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0" y="1592263"/>
            <a:ext cx="6429375" cy="4176712"/>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7524750" y="365126"/>
            <a:ext cx="4286250" cy="6129337"/>
          </a:xfrm>
        </p:spPr>
        <p:txBody>
          <a:bodyPr/>
          <a:lstStyle>
            <a:lvl1pPr marL="0" indent="0">
              <a:buNone/>
              <a:defRPr/>
            </a:lvl1pPr>
          </a:lstStyle>
          <a:p>
            <a:r>
              <a:rPr lang="en-US"/>
              <a:t>Click icon to add picture</a:t>
            </a:r>
            <a:endParaRPr lang="en-CA"/>
          </a:p>
        </p:txBody>
      </p:sp>
      <p:sp>
        <p:nvSpPr>
          <p:cNvPr id="5" name="Date Placeholder 4">
            <a:extLst>
              <a:ext uri="{FF2B5EF4-FFF2-40B4-BE49-F238E27FC236}">
                <a16:creationId xmlns:a16="http://schemas.microsoft.com/office/drawing/2014/main" id="{12C4E6C6-AD78-A84E-AD55-D38E4F26CEE8}"/>
              </a:ext>
            </a:extLst>
          </p:cNvPr>
          <p:cNvSpPr>
            <a:spLocks noGrp="1"/>
          </p:cNvSpPr>
          <p:nvPr>
            <p:ph type="dt" sz="half" idx="16"/>
          </p:nvPr>
        </p:nvSpPr>
        <p:spPr/>
        <p:txBody>
          <a:bodyPr/>
          <a:lstStyle/>
          <a:p>
            <a:fld id="{26A69486-E741-E548-882D-3BBA0679CE59}" type="datetime1">
              <a:rPr lang="en-CA" smtClean="0"/>
              <a:t>2024-03-27</a:t>
            </a:fld>
            <a:endParaRPr lang="en-CA"/>
          </a:p>
        </p:txBody>
      </p:sp>
      <p:sp>
        <p:nvSpPr>
          <p:cNvPr id="6" name="Footer Placeholder 5">
            <a:extLst>
              <a:ext uri="{FF2B5EF4-FFF2-40B4-BE49-F238E27FC236}">
                <a16:creationId xmlns:a16="http://schemas.microsoft.com/office/drawing/2014/main" id="{AF817C9D-A8F3-5C4F-9B60-33A80FD7EA02}"/>
              </a:ext>
            </a:extLst>
          </p:cNvPr>
          <p:cNvSpPr>
            <a:spLocks noGrp="1"/>
          </p:cNvSpPr>
          <p:nvPr>
            <p:ph type="ftr" sz="quarter" idx="17"/>
          </p:nvPr>
        </p:nvSpPr>
        <p:spPr>
          <a:xfrm>
            <a:off x="2870605" y="6229815"/>
            <a:ext cx="3939770" cy="264648"/>
          </a:xfrm>
        </p:spPr>
        <p:txBody>
          <a:bodyPr/>
          <a:lstStyle/>
          <a:p>
            <a:endParaRPr lang="en-CA"/>
          </a:p>
        </p:txBody>
      </p:sp>
      <p:sp>
        <p:nvSpPr>
          <p:cNvPr id="7" name="Slide Number Placeholder 10">
            <a:extLst>
              <a:ext uri="{FF2B5EF4-FFF2-40B4-BE49-F238E27FC236}">
                <a16:creationId xmlns:a16="http://schemas.microsoft.com/office/drawing/2014/main" id="{36BEFC1B-9FF7-5E49-AB98-F5482AE8AF6E}"/>
              </a:ext>
            </a:extLst>
          </p:cNvPr>
          <p:cNvSpPr>
            <a:spLocks noGrp="1"/>
          </p:cNvSpPr>
          <p:nvPr>
            <p:ph type="sldNum" sz="quarter" idx="12"/>
          </p:nvPr>
        </p:nvSpPr>
        <p:spPr>
          <a:xfrm>
            <a:off x="11454063" y="7026108"/>
            <a:ext cx="395922" cy="365125"/>
          </a:xfrm>
        </p:spPr>
        <p:txBody>
          <a:bodyPr/>
          <a:lstStyle/>
          <a:p>
            <a:fld id="{E4ECB127-6B1D-4440-BB59-CB7FB51359B3}" type="slidenum">
              <a:rPr lang="en-CA" smtClean="0"/>
              <a:pPr/>
              <a:t>‹#›</a:t>
            </a:fld>
            <a:endParaRPr lang="en-CA"/>
          </a:p>
        </p:txBody>
      </p:sp>
      <p:pic>
        <p:nvPicPr>
          <p:cNvPr id="2" name="Graphic 15">
            <a:extLst>
              <a:ext uri="{FF2B5EF4-FFF2-40B4-BE49-F238E27FC236}">
                <a16:creationId xmlns:a16="http://schemas.microsoft.com/office/drawing/2014/main" id="{58A39B8A-96F2-AFE4-8DEB-F326DAC1FD3C}"/>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353039565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Subhead with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3B8C7A-7442-A947-A3A0-0FF68497C995}"/>
              </a:ext>
            </a:extLst>
          </p:cNvPr>
          <p:cNvSpPr>
            <a:spLocks noGrp="1"/>
          </p:cNvSpPr>
          <p:nvPr>
            <p:ph type="title"/>
          </p:nvPr>
        </p:nvSpPr>
        <p:spPr>
          <a:xfrm>
            <a:off x="381000" y="441325"/>
            <a:ext cx="6429375" cy="989849"/>
          </a:xfrm>
        </p:spPr>
        <p:txBody>
          <a:bodyPr/>
          <a:lstStyle/>
          <a:p>
            <a:r>
              <a:rPr lang="en-US"/>
              <a:t>Click to edit Master title style</a:t>
            </a:r>
            <a:endParaRPr lang="en-CA"/>
          </a:p>
        </p:txBody>
      </p:sp>
      <p:sp>
        <p:nvSpPr>
          <p:cNvPr id="9" name="Text Placeholder 5">
            <a:extLst>
              <a:ext uri="{FF2B5EF4-FFF2-40B4-BE49-F238E27FC236}">
                <a16:creationId xmlns:a16="http://schemas.microsoft.com/office/drawing/2014/main" id="{63C5D830-AE07-C949-8D77-0E09109CD642}"/>
              </a:ext>
            </a:extLst>
          </p:cNvPr>
          <p:cNvSpPr>
            <a:spLocks noGrp="1"/>
          </p:cNvSpPr>
          <p:nvPr>
            <p:ph type="body" sz="quarter" idx="14"/>
          </p:nvPr>
        </p:nvSpPr>
        <p:spPr>
          <a:xfrm>
            <a:off x="381000" y="1592263"/>
            <a:ext cx="6429375" cy="377144"/>
          </a:xfrm>
        </p:spPr>
        <p:txBody>
          <a:bodyPr/>
          <a:lstStyle>
            <a:lvl1pPr marL="0" indent="0">
              <a:buNone/>
              <a:defRPr b="1">
                <a:solidFill>
                  <a:schemeClr val="accent2"/>
                </a:solidFill>
              </a:defRPr>
            </a:lvl1pPr>
            <a:lvl2pPr marL="457200" indent="0">
              <a:buNone/>
              <a:defRPr/>
            </a:lvl2pPr>
          </a:lstStyle>
          <a:p>
            <a:pPr lvl="0"/>
            <a:r>
              <a:rPr lang="en-US"/>
              <a:t>Click to edit Master text styles</a:t>
            </a:r>
          </a:p>
        </p:txBody>
      </p:sp>
      <p:sp>
        <p:nvSpPr>
          <p:cNvPr id="7" name="Content Placeholder 2">
            <a:extLst>
              <a:ext uri="{FF2B5EF4-FFF2-40B4-BE49-F238E27FC236}">
                <a16:creationId xmlns:a16="http://schemas.microsoft.com/office/drawing/2014/main" id="{D001E528-FEC7-DB4B-9280-FA2837CA305C}"/>
              </a:ext>
            </a:extLst>
          </p:cNvPr>
          <p:cNvSpPr>
            <a:spLocks noGrp="1"/>
          </p:cNvSpPr>
          <p:nvPr>
            <p:ph idx="1"/>
          </p:nvPr>
        </p:nvSpPr>
        <p:spPr>
          <a:xfrm>
            <a:off x="381000" y="2145967"/>
            <a:ext cx="6429375"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7524750" y="365126"/>
            <a:ext cx="4286250" cy="6129337"/>
          </a:xfrm>
        </p:spPr>
        <p:txBody>
          <a:bodyPr/>
          <a:lstStyle>
            <a:lvl1pPr marL="0" indent="0">
              <a:buNone/>
              <a:defRPr/>
            </a:lvl1pPr>
          </a:lstStyle>
          <a:p>
            <a:r>
              <a:rPr lang="en-US"/>
              <a:t>Click icon to add picture</a:t>
            </a:r>
            <a:endParaRPr lang="en-CA"/>
          </a:p>
        </p:txBody>
      </p:sp>
      <p:sp>
        <p:nvSpPr>
          <p:cNvPr id="5" name="Date Placeholder 4">
            <a:extLst>
              <a:ext uri="{FF2B5EF4-FFF2-40B4-BE49-F238E27FC236}">
                <a16:creationId xmlns:a16="http://schemas.microsoft.com/office/drawing/2014/main" id="{12C4E6C6-AD78-A84E-AD55-D38E4F26CEE8}"/>
              </a:ext>
            </a:extLst>
          </p:cNvPr>
          <p:cNvSpPr>
            <a:spLocks noGrp="1"/>
          </p:cNvSpPr>
          <p:nvPr>
            <p:ph type="dt" sz="half" idx="16"/>
          </p:nvPr>
        </p:nvSpPr>
        <p:spPr/>
        <p:txBody>
          <a:bodyPr/>
          <a:lstStyle/>
          <a:p>
            <a:fld id="{75BFC9D6-0F4F-7642-899B-C0851EB7E77B}" type="datetime1">
              <a:rPr lang="en-CA" smtClean="0"/>
              <a:t>2024-03-27</a:t>
            </a:fld>
            <a:endParaRPr lang="en-CA"/>
          </a:p>
        </p:txBody>
      </p:sp>
      <p:sp>
        <p:nvSpPr>
          <p:cNvPr id="6" name="Footer Placeholder 5">
            <a:extLst>
              <a:ext uri="{FF2B5EF4-FFF2-40B4-BE49-F238E27FC236}">
                <a16:creationId xmlns:a16="http://schemas.microsoft.com/office/drawing/2014/main" id="{AF817C9D-A8F3-5C4F-9B60-33A80FD7EA02}"/>
              </a:ext>
            </a:extLst>
          </p:cNvPr>
          <p:cNvSpPr>
            <a:spLocks noGrp="1"/>
          </p:cNvSpPr>
          <p:nvPr>
            <p:ph type="ftr" sz="quarter" idx="17"/>
          </p:nvPr>
        </p:nvSpPr>
        <p:spPr>
          <a:xfrm>
            <a:off x="2870605" y="6229815"/>
            <a:ext cx="8229195" cy="377144"/>
          </a:xfrm>
        </p:spPr>
        <p:txBody>
          <a:bodyPr/>
          <a:lstStyle/>
          <a:p>
            <a:endParaRPr lang="en-CA"/>
          </a:p>
        </p:txBody>
      </p:sp>
      <p:sp>
        <p:nvSpPr>
          <p:cNvPr id="8" name="Slide Number Placeholder 10">
            <a:extLst>
              <a:ext uri="{FF2B5EF4-FFF2-40B4-BE49-F238E27FC236}">
                <a16:creationId xmlns:a16="http://schemas.microsoft.com/office/drawing/2014/main" id="{7A8AFCF3-9B14-A742-87C8-89AB8F66DDBA}"/>
              </a:ext>
            </a:extLst>
          </p:cNvPr>
          <p:cNvSpPr>
            <a:spLocks noGrp="1"/>
          </p:cNvSpPr>
          <p:nvPr>
            <p:ph type="sldNum" sz="quarter" idx="12"/>
          </p:nvPr>
        </p:nvSpPr>
        <p:spPr>
          <a:xfrm>
            <a:off x="11454063" y="7022233"/>
            <a:ext cx="395922" cy="365125"/>
          </a:xfrm>
        </p:spPr>
        <p:txBody>
          <a:bodyPr/>
          <a:lstStyle/>
          <a:p>
            <a:fld id="{E4ECB127-6B1D-4440-BB59-CB7FB51359B3}" type="slidenum">
              <a:rPr lang="en-CA" smtClean="0"/>
              <a:pPr/>
              <a:t>‹#›</a:t>
            </a:fld>
            <a:endParaRPr lang="en-CA"/>
          </a:p>
        </p:txBody>
      </p:sp>
      <p:pic>
        <p:nvPicPr>
          <p:cNvPr id="2" name="Graphic 15">
            <a:extLst>
              <a:ext uri="{FF2B5EF4-FFF2-40B4-BE49-F238E27FC236}">
                <a16:creationId xmlns:a16="http://schemas.microsoft.com/office/drawing/2014/main" id="{8FB99C3F-2CF7-AD5F-E24C-A3D57A43FB0B}"/>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384248645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2E1CDCB-598C-9F47-AB21-DA50429D907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CC69312-531E-8743-8CF4-F67278DCD9C3}"/>
              </a:ext>
            </a:extLst>
          </p:cNvPr>
          <p:cNvSpPr>
            <a:spLocks noGrp="1"/>
          </p:cNvSpPr>
          <p:nvPr>
            <p:ph idx="1"/>
          </p:nvPr>
        </p:nvSpPr>
        <p:spPr>
          <a:xfrm>
            <a:off x="381000" y="1590676"/>
            <a:ext cx="6429375" cy="4178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05A067F-883A-C046-BC1B-3B49F8254542}"/>
              </a:ext>
            </a:extLst>
          </p:cNvPr>
          <p:cNvSpPr>
            <a:spLocks noGrp="1"/>
          </p:cNvSpPr>
          <p:nvPr>
            <p:ph type="body" sz="half" idx="2"/>
          </p:nvPr>
        </p:nvSpPr>
        <p:spPr>
          <a:xfrm>
            <a:off x="7524749" y="1590676"/>
            <a:ext cx="3575051" cy="4178300"/>
          </a:xfrm>
          <a:prstGeom prst="callout1">
            <a:avLst>
              <a:gd name="adj1" fmla="val -119"/>
              <a:gd name="adj2" fmla="val 20"/>
              <a:gd name="adj3" fmla="val 100006"/>
              <a:gd name="adj4" fmla="val 40"/>
            </a:avLst>
          </a:prstGeom>
          <a:ln w="6350">
            <a:solidFill>
              <a:schemeClr val="tx1"/>
            </a:solidFill>
          </a:ln>
        </p:spPr>
        <p:txBody>
          <a:bodyPr lIns="274320"/>
          <a:lstStyle/>
          <a:p>
            <a:pPr lvl="0"/>
            <a:r>
              <a:rPr lang="en-US"/>
              <a:t>Click to edit Master text styles</a:t>
            </a:r>
          </a:p>
        </p:txBody>
      </p:sp>
      <p:sp>
        <p:nvSpPr>
          <p:cNvPr id="5" name="Date Placeholder 4">
            <a:extLst>
              <a:ext uri="{FF2B5EF4-FFF2-40B4-BE49-F238E27FC236}">
                <a16:creationId xmlns:a16="http://schemas.microsoft.com/office/drawing/2014/main" id="{123EEE29-54A2-814D-A756-8384FB4B8EFB}"/>
              </a:ext>
            </a:extLst>
          </p:cNvPr>
          <p:cNvSpPr>
            <a:spLocks noGrp="1"/>
          </p:cNvSpPr>
          <p:nvPr>
            <p:ph type="dt" sz="half" idx="10"/>
          </p:nvPr>
        </p:nvSpPr>
        <p:spPr/>
        <p:txBody>
          <a:bodyPr/>
          <a:lstStyle/>
          <a:p>
            <a:fld id="{FE5C7A09-734E-7548-9E41-43E7C156F7D0}" type="datetime1">
              <a:rPr lang="en-CA" smtClean="0"/>
              <a:t>2024-03-27</a:t>
            </a:fld>
            <a:endParaRPr lang="en-CA"/>
          </a:p>
        </p:txBody>
      </p:sp>
      <p:sp>
        <p:nvSpPr>
          <p:cNvPr id="6" name="Footer Placeholder 5">
            <a:extLst>
              <a:ext uri="{FF2B5EF4-FFF2-40B4-BE49-F238E27FC236}">
                <a16:creationId xmlns:a16="http://schemas.microsoft.com/office/drawing/2014/main" id="{1838F5F0-4FE4-684E-B042-43D23008355B}"/>
              </a:ext>
            </a:extLst>
          </p:cNvPr>
          <p:cNvSpPr>
            <a:spLocks noGrp="1"/>
          </p:cNvSpPr>
          <p:nvPr>
            <p:ph type="ftr" sz="quarter" idx="11"/>
          </p:nvPr>
        </p:nvSpPr>
        <p:spPr>
          <a:xfrm>
            <a:off x="2870605" y="6229815"/>
            <a:ext cx="8229195" cy="264676"/>
          </a:xfrm>
        </p:spPr>
        <p:txBody>
          <a:bodyPr/>
          <a:lstStyle/>
          <a:p>
            <a:endParaRPr lang="en-CA"/>
          </a:p>
        </p:txBody>
      </p:sp>
      <p:sp>
        <p:nvSpPr>
          <p:cNvPr id="7" name="Slide Number Placeholder 6">
            <a:extLst>
              <a:ext uri="{FF2B5EF4-FFF2-40B4-BE49-F238E27FC236}">
                <a16:creationId xmlns:a16="http://schemas.microsoft.com/office/drawing/2014/main" id="{24D232F3-870A-4149-BCCC-EFCAEC69A4CF}"/>
              </a:ext>
            </a:extLst>
          </p:cNvPr>
          <p:cNvSpPr>
            <a:spLocks noGrp="1"/>
          </p:cNvSpPr>
          <p:nvPr>
            <p:ph type="sldNum" sz="quarter" idx="12"/>
          </p:nvPr>
        </p:nvSpPr>
        <p:spPr/>
        <p:txBody>
          <a:bodyPr/>
          <a:lstStyle/>
          <a:p>
            <a:fld id="{1BD90C89-BB05-D647-8C9B-C2376028CB3D}" type="slidenum">
              <a:rPr lang="en-CA" smtClean="0"/>
              <a:t>‹#›</a:t>
            </a:fld>
            <a:endParaRPr lang="en-CA"/>
          </a:p>
        </p:txBody>
      </p:sp>
      <p:pic>
        <p:nvPicPr>
          <p:cNvPr id="2" name="Graphic 15">
            <a:extLst>
              <a:ext uri="{FF2B5EF4-FFF2-40B4-BE49-F238E27FC236}">
                <a16:creationId xmlns:a16="http://schemas.microsoft.com/office/drawing/2014/main" id="{B6EF599A-8D0B-42C2-8884-DD4799CA0E7B}"/>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4135900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Subhead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5480-BB79-4D45-9ABA-5884D15AE8B4}"/>
              </a:ext>
            </a:extLst>
          </p:cNvPr>
          <p:cNvSpPr>
            <a:spLocks noGrp="1"/>
          </p:cNvSpPr>
          <p:nvPr>
            <p:ph type="title"/>
          </p:nvPr>
        </p:nvSpPr>
        <p:spPr/>
        <p:txBody>
          <a:bodyPr/>
          <a:lstStyle/>
          <a:p>
            <a:r>
              <a:rPr lang="en-US"/>
              <a:t>Click to edit Master title style</a:t>
            </a:r>
            <a:endParaRPr lang="en-CA"/>
          </a:p>
        </p:txBody>
      </p:sp>
      <p:sp>
        <p:nvSpPr>
          <p:cNvPr id="13" name="Text Placeholder 5">
            <a:extLst>
              <a:ext uri="{FF2B5EF4-FFF2-40B4-BE49-F238E27FC236}">
                <a16:creationId xmlns:a16="http://schemas.microsoft.com/office/drawing/2014/main" id="{2F561D16-DC5D-0F47-897D-2EA7DB066575}"/>
              </a:ext>
            </a:extLst>
          </p:cNvPr>
          <p:cNvSpPr>
            <a:spLocks noGrp="1"/>
          </p:cNvSpPr>
          <p:nvPr>
            <p:ph type="body" sz="quarter" idx="14"/>
          </p:nvPr>
        </p:nvSpPr>
        <p:spPr>
          <a:xfrm>
            <a:off x="381000" y="1592263"/>
            <a:ext cx="6429375" cy="377144"/>
          </a:xfrm>
        </p:spPr>
        <p:txBody>
          <a:bodyPr/>
          <a:lstStyle>
            <a:lvl1pPr marL="0" indent="0">
              <a:buNone/>
              <a:defRPr b="1">
                <a:solidFill>
                  <a:schemeClr val="accent2"/>
                </a:solidFill>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0" y="2145967"/>
            <a:ext cx="6429375"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Text Placeholder 3">
            <a:extLst>
              <a:ext uri="{FF2B5EF4-FFF2-40B4-BE49-F238E27FC236}">
                <a16:creationId xmlns:a16="http://schemas.microsoft.com/office/drawing/2014/main" id="{E5FAD569-1D0F-9C4F-8E56-DA522C636DE6}"/>
              </a:ext>
            </a:extLst>
          </p:cNvPr>
          <p:cNvSpPr>
            <a:spLocks noGrp="1"/>
          </p:cNvSpPr>
          <p:nvPr>
            <p:ph type="body" sz="half" idx="2"/>
          </p:nvPr>
        </p:nvSpPr>
        <p:spPr>
          <a:xfrm>
            <a:off x="7524749" y="1590676"/>
            <a:ext cx="3575051" cy="4178300"/>
          </a:xfrm>
          <a:prstGeom prst="callout1">
            <a:avLst>
              <a:gd name="adj1" fmla="val -119"/>
              <a:gd name="adj2" fmla="val 20"/>
              <a:gd name="adj3" fmla="val 100006"/>
              <a:gd name="adj4" fmla="val 40"/>
            </a:avLst>
          </a:prstGeom>
          <a:ln w="6350">
            <a:solidFill>
              <a:schemeClr val="tx1"/>
            </a:solidFill>
          </a:ln>
        </p:spPr>
        <p:txBody>
          <a:bodyPr lIns="274320"/>
          <a:lstStyle/>
          <a:p>
            <a:pPr lvl="0"/>
            <a:r>
              <a:rPr lang="en-US"/>
              <a:t>Click to edit Master text styles</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7B651A37-8D00-4546-912A-52A4AD472847}" type="datetime1">
              <a:rPr lang="en-CA" smtClean="0"/>
              <a:t>2024-03-27</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2870605" y="6229815"/>
            <a:ext cx="8229195" cy="264676"/>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pic>
        <p:nvPicPr>
          <p:cNvPr id="3" name="Graphic 15">
            <a:extLst>
              <a:ext uri="{FF2B5EF4-FFF2-40B4-BE49-F238E27FC236}">
                <a16:creationId xmlns:a16="http://schemas.microsoft.com/office/drawing/2014/main" id="{CBE78949-9468-8A2D-2696-D8C7BA52FA32}"/>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225672073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E22BCF4-A886-7149-8A95-F83F2BCA90D0}"/>
              </a:ext>
            </a:extLst>
          </p:cNvPr>
          <p:cNvSpPr>
            <a:spLocks noGrp="1"/>
          </p:cNvSpPr>
          <p:nvPr>
            <p:ph type="title"/>
          </p:nvPr>
        </p:nvSpPr>
        <p:spPr/>
        <p:txBody>
          <a:bodyPr/>
          <a:lstStyle/>
          <a:p>
            <a:r>
              <a:rPr lang="en-US"/>
              <a:t>Click to edit Master title style</a:t>
            </a:r>
            <a:endParaRPr lang="en-CA"/>
          </a:p>
        </p:txBody>
      </p:sp>
      <p:sp>
        <p:nvSpPr>
          <p:cNvPr id="3" name="Picture Placeholder 2">
            <a:extLst>
              <a:ext uri="{FF2B5EF4-FFF2-40B4-BE49-F238E27FC236}">
                <a16:creationId xmlns:a16="http://schemas.microsoft.com/office/drawing/2014/main" id="{18B84A97-9701-BF46-9397-077781D9F06A}"/>
              </a:ext>
            </a:extLst>
          </p:cNvPr>
          <p:cNvSpPr>
            <a:spLocks noGrp="1"/>
          </p:cNvSpPr>
          <p:nvPr>
            <p:ph type="pic" idx="1"/>
          </p:nvPr>
        </p:nvSpPr>
        <p:spPr>
          <a:xfrm>
            <a:off x="381000" y="1592263"/>
            <a:ext cx="7143750" cy="4902200"/>
          </a:xfrm>
        </p:spPr>
        <p:txBody>
          <a:bodyPr/>
          <a:lstStyle>
            <a:lvl1pPr marL="0" indent="0">
              <a:buNone/>
              <a:defRPr lang="en-US"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11ABC8E8-47B4-8141-80D4-1FAEE45B3777}"/>
              </a:ext>
            </a:extLst>
          </p:cNvPr>
          <p:cNvSpPr>
            <a:spLocks noGrp="1"/>
          </p:cNvSpPr>
          <p:nvPr>
            <p:ph type="body" sz="half" idx="2"/>
          </p:nvPr>
        </p:nvSpPr>
        <p:spPr>
          <a:xfrm>
            <a:off x="8239124" y="1592264"/>
            <a:ext cx="35718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896E69F-3691-4845-9EA4-140698CF6642}"/>
              </a:ext>
            </a:extLst>
          </p:cNvPr>
          <p:cNvSpPr>
            <a:spLocks noGrp="1"/>
          </p:cNvSpPr>
          <p:nvPr>
            <p:ph type="dt" sz="half" idx="10"/>
          </p:nvPr>
        </p:nvSpPr>
        <p:spPr/>
        <p:txBody>
          <a:bodyPr/>
          <a:lstStyle/>
          <a:p>
            <a:fld id="{7301246A-41FF-3048-A43A-897A3529BA94}" type="datetime1">
              <a:rPr lang="en-CA" smtClean="0"/>
              <a:t>2024-03-27</a:t>
            </a:fld>
            <a:endParaRPr lang="en-CA"/>
          </a:p>
        </p:txBody>
      </p:sp>
      <p:sp>
        <p:nvSpPr>
          <p:cNvPr id="6" name="Footer Placeholder 5">
            <a:extLst>
              <a:ext uri="{FF2B5EF4-FFF2-40B4-BE49-F238E27FC236}">
                <a16:creationId xmlns:a16="http://schemas.microsoft.com/office/drawing/2014/main" id="{EF6407C2-4B87-F549-A795-7749607A50E1}"/>
              </a:ext>
            </a:extLst>
          </p:cNvPr>
          <p:cNvSpPr>
            <a:spLocks noGrp="1"/>
          </p:cNvSpPr>
          <p:nvPr>
            <p:ph type="ftr" sz="quarter" idx="11"/>
          </p:nvPr>
        </p:nvSpPr>
        <p:spPr>
          <a:xfrm>
            <a:off x="8239125" y="6229815"/>
            <a:ext cx="2860675" cy="260079"/>
          </a:xfrm>
        </p:spPr>
        <p:txBody>
          <a:bodyPr/>
          <a:lstStyle/>
          <a:p>
            <a:endParaRPr lang="en-CA"/>
          </a:p>
        </p:txBody>
      </p:sp>
      <p:sp>
        <p:nvSpPr>
          <p:cNvPr id="7" name="Slide Number Placeholder 6">
            <a:extLst>
              <a:ext uri="{FF2B5EF4-FFF2-40B4-BE49-F238E27FC236}">
                <a16:creationId xmlns:a16="http://schemas.microsoft.com/office/drawing/2014/main" id="{74B14144-75CA-5142-928C-A777A4A79B2E}"/>
              </a:ext>
            </a:extLst>
          </p:cNvPr>
          <p:cNvSpPr>
            <a:spLocks noGrp="1"/>
          </p:cNvSpPr>
          <p:nvPr>
            <p:ph type="sldNum" sz="quarter" idx="12"/>
          </p:nvPr>
        </p:nvSpPr>
        <p:spPr/>
        <p:txBody>
          <a:bodyPr/>
          <a:lstStyle/>
          <a:p>
            <a:fld id="{1BD90C89-BB05-D647-8C9B-C2376028CB3D}" type="slidenum">
              <a:rPr lang="en-CA" smtClean="0"/>
              <a:t>‹#›</a:t>
            </a:fld>
            <a:endParaRPr lang="en-CA"/>
          </a:p>
        </p:txBody>
      </p:sp>
    </p:spTree>
    <p:extLst>
      <p:ext uri="{BB962C8B-B14F-4D97-AF65-F5344CB8AC3E}">
        <p14:creationId xmlns:p14="http://schemas.microsoft.com/office/powerpoint/2010/main" val="61609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ture, Subhead with Capti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BC1474-D3C0-7B47-A967-132913843826}"/>
              </a:ext>
            </a:extLst>
          </p:cNvPr>
          <p:cNvSpPr>
            <a:spLocks noGrp="1"/>
          </p:cNvSpPr>
          <p:nvPr>
            <p:ph type="title"/>
          </p:nvPr>
        </p:nvSpPr>
        <p:spPr/>
        <p:txBody>
          <a:bodyPr/>
          <a:lstStyle/>
          <a:p>
            <a:r>
              <a:rPr lang="en-US"/>
              <a:t>Click to edit Master title style</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381000" y="1592264"/>
            <a:ext cx="7143749" cy="4902199"/>
          </a:xfrm>
        </p:spPr>
        <p:txBody>
          <a:bodyPr/>
          <a:lstStyle>
            <a:lvl1pPr marL="0" indent="0">
              <a:buNone/>
              <a:defRPr/>
            </a:lvl1pPr>
          </a:lstStyle>
          <a:p>
            <a:r>
              <a:rPr lang="en-US"/>
              <a:t>Click icon to add picture</a:t>
            </a:r>
            <a:endParaRPr lang="en-CA"/>
          </a:p>
        </p:txBody>
      </p:sp>
      <p:sp>
        <p:nvSpPr>
          <p:cNvPr id="14" name="Text Placeholder 5">
            <a:extLst>
              <a:ext uri="{FF2B5EF4-FFF2-40B4-BE49-F238E27FC236}">
                <a16:creationId xmlns:a16="http://schemas.microsoft.com/office/drawing/2014/main" id="{7696FF8B-5ED8-614E-9B8E-C740ED671E12}"/>
              </a:ext>
            </a:extLst>
          </p:cNvPr>
          <p:cNvSpPr>
            <a:spLocks noGrp="1"/>
          </p:cNvSpPr>
          <p:nvPr>
            <p:ph type="body" sz="quarter" idx="20"/>
          </p:nvPr>
        </p:nvSpPr>
        <p:spPr>
          <a:xfrm>
            <a:off x="8239124" y="1592264"/>
            <a:ext cx="3571875" cy="377144"/>
          </a:xfrm>
        </p:spPr>
        <p:txBody>
          <a:bodyPr/>
          <a:lstStyle>
            <a:lvl1pPr marL="0" indent="0">
              <a:buNone/>
              <a:defRPr b="1">
                <a:solidFill>
                  <a:schemeClr val="accent2"/>
                </a:solidFill>
              </a:defRPr>
            </a:lvl1pPr>
            <a:lvl2pPr marL="457200" indent="0">
              <a:buNone/>
              <a:defRPr/>
            </a:lvl2pPr>
          </a:lstStyle>
          <a:p>
            <a:pPr lvl="0"/>
            <a:r>
              <a:rPr lang="en-US"/>
              <a:t>Click to edit Master text styles</a:t>
            </a:r>
          </a:p>
        </p:txBody>
      </p:sp>
      <p:sp>
        <p:nvSpPr>
          <p:cNvPr id="16" name="Content Placeholder 2">
            <a:extLst>
              <a:ext uri="{FF2B5EF4-FFF2-40B4-BE49-F238E27FC236}">
                <a16:creationId xmlns:a16="http://schemas.microsoft.com/office/drawing/2014/main" id="{2E074D5D-99DE-1042-944C-B3DACE16CD35}"/>
              </a:ext>
            </a:extLst>
          </p:cNvPr>
          <p:cNvSpPr>
            <a:spLocks noGrp="1"/>
          </p:cNvSpPr>
          <p:nvPr>
            <p:ph idx="21"/>
          </p:nvPr>
        </p:nvSpPr>
        <p:spPr>
          <a:xfrm>
            <a:off x="8239125" y="2145967"/>
            <a:ext cx="3571874" cy="3623007"/>
          </a:xfrm>
        </p:spPr>
        <p:txBody>
          <a:bodyPr/>
          <a:lstStyle>
            <a:lvl1pPr>
              <a:spcBef>
                <a:spcPts val="1600"/>
              </a:spcBef>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6A5D723A-74E6-6940-8C9C-B9D251B09B25}" type="datetime1">
              <a:rPr lang="en-CA" smtClean="0"/>
              <a:t>2024-03-27</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8239125" y="6229815"/>
            <a:ext cx="2860675" cy="260079"/>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6028133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nt with Picture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CA914-084A-8E4E-9FDD-CFBF6871EFA5}"/>
              </a:ext>
            </a:extLst>
          </p:cNvPr>
          <p:cNvSpPr>
            <a:spLocks noGrp="1"/>
          </p:cNvSpPr>
          <p:nvPr>
            <p:ph type="title"/>
          </p:nvPr>
        </p:nvSpPr>
        <p:spPr>
          <a:xfrm>
            <a:off x="381000" y="441325"/>
            <a:ext cx="4991100" cy="989849"/>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1" y="1592263"/>
            <a:ext cx="4991100" cy="4176712"/>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5" name="Picture Placeholder 3">
            <a:extLst>
              <a:ext uri="{FF2B5EF4-FFF2-40B4-BE49-F238E27FC236}">
                <a16:creationId xmlns:a16="http://schemas.microsoft.com/office/drawing/2014/main" id="{F2695DE6-5A94-2B41-9B55-572CAB86C5A9}"/>
              </a:ext>
            </a:extLst>
          </p:cNvPr>
          <p:cNvSpPr>
            <a:spLocks noGrp="1"/>
          </p:cNvSpPr>
          <p:nvPr>
            <p:ph type="pic" sz="quarter" idx="17"/>
          </p:nvPr>
        </p:nvSpPr>
        <p:spPr>
          <a:xfrm>
            <a:off x="6096000" y="1016000"/>
            <a:ext cx="2513301" cy="3235924"/>
          </a:xfrm>
        </p:spPr>
        <p:txBody>
          <a:bodyPr/>
          <a:lstStyle>
            <a:lvl1pPr marL="0" indent="0">
              <a:buNone/>
              <a:defRPr/>
            </a:lvl1pPr>
          </a:lstStyle>
          <a:p>
            <a:r>
              <a:rPr lang="en-US"/>
              <a:t>Click icon to add picture</a:t>
            </a:r>
            <a:endParaRPr lang="en-CA"/>
          </a:p>
        </p:txBody>
      </p:sp>
      <p:sp>
        <p:nvSpPr>
          <p:cNvPr id="23" name="Picture Placeholder 3">
            <a:extLst>
              <a:ext uri="{FF2B5EF4-FFF2-40B4-BE49-F238E27FC236}">
                <a16:creationId xmlns:a16="http://schemas.microsoft.com/office/drawing/2014/main" id="{FF97E328-EA13-954D-A11E-8C81AC659568}"/>
              </a:ext>
            </a:extLst>
          </p:cNvPr>
          <p:cNvSpPr>
            <a:spLocks noGrp="1"/>
          </p:cNvSpPr>
          <p:nvPr>
            <p:ph type="pic" sz="quarter" idx="15"/>
          </p:nvPr>
        </p:nvSpPr>
        <p:spPr>
          <a:xfrm>
            <a:off x="6096000" y="4379314"/>
            <a:ext cx="2513301" cy="2478686"/>
          </a:xfrm>
        </p:spPr>
        <p:txBody>
          <a:bodyPr/>
          <a:lstStyle>
            <a:lvl1pPr marL="0" indent="0">
              <a:buNone/>
              <a:defRPr/>
            </a:lvl1pPr>
          </a:lstStyle>
          <a:p>
            <a:r>
              <a:rPr lang="en-US"/>
              <a:t>Click icon to add picture</a:t>
            </a:r>
            <a:endParaRPr lang="en-CA"/>
          </a:p>
        </p:txBody>
      </p:sp>
      <p:sp>
        <p:nvSpPr>
          <p:cNvPr id="27" name="Picture Placeholder 3">
            <a:extLst>
              <a:ext uri="{FF2B5EF4-FFF2-40B4-BE49-F238E27FC236}">
                <a16:creationId xmlns:a16="http://schemas.microsoft.com/office/drawing/2014/main" id="{22E6D772-67AA-AC40-A011-D33DB85447D5}"/>
              </a:ext>
            </a:extLst>
          </p:cNvPr>
          <p:cNvSpPr>
            <a:spLocks noGrp="1"/>
          </p:cNvSpPr>
          <p:nvPr>
            <p:ph type="pic" sz="quarter" idx="19"/>
          </p:nvPr>
        </p:nvSpPr>
        <p:spPr>
          <a:xfrm>
            <a:off x="8730961" y="0"/>
            <a:ext cx="2513301" cy="2478686"/>
          </a:xfrm>
        </p:spPr>
        <p:txBody>
          <a:bodyPr/>
          <a:lstStyle>
            <a:lvl1pPr marL="0" indent="0">
              <a:buNone/>
              <a:defRPr/>
            </a:lvl1pPr>
          </a:lstStyle>
          <a:p>
            <a:r>
              <a:rPr lang="en-US"/>
              <a:t>Click icon to add picture</a:t>
            </a:r>
            <a:endParaRPr lang="en-CA"/>
          </a:p>
        </p:txBody>
      </p:sp>
      <p:sp>
        <p:nvSpPr>
          <p:cNvPr id="29" name="Picture Placeholder 3">
            <a:extLst>
              <a:ext uri="{FF2B5EF4-FFF2-40B4-BE49-F238E27FC236}">
                <a16:creationId xmlns:a16="http://schemas.microsoft.com/office/drawing/2014/main" id="{07CBE58E-5A59-284E-9361-A93A7A2255B9}"/>
              </a:ext>
            </a:extLst>
          </p:cNvPr>
          <p:cNvSpPr>
            <a:spLocks noGrp="1"/>
          </p:cNvSpPr>
          <p:nvPr>
            <p:ph type="pic" sz="quarter" idx="20"/>
          </p:nvPr>
        </p:nvSpPr>
        <p:spPr>
          <a:xfrm>
            <a:off x="8730960" y="2603500"/>
            <a:ext cx="2513301" cy="3235924"/>
          </a:xfrm>
        </p:spPr>
        <p:txBody>
          <a:bodyPr/>
          <a:lstStyle>
            <a:lvl1pPr marL="0" indent="0">
              <a:buNone/>
              <a:defRPr/>
            </a:lvl1pPr>
          </a:lstStyle>
          <a:p>
            <a:r>
              <a:rPr lang="en-US"/>
              <a:t>Click icon to add picture</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30531CFD-87A8-494D-8139-BA875FE90534}" type="datetime1">
              <a:rPr lang="en-CA" smtClean="0"/>
              <a:t>2024-03-27</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8730960" y="6229815"/>
            <a:ext cx="2368840" cy="260079"/>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pic>
        <p:nvPicPr>
          <p:cNvPr id="3" name="Graphic 15">
            <a:extLst>
              <a:ext uri="{FF2B5EF4-FFF2-40B4-BE49-F238E27FC236}">
                <a16:creationId xmlns:a16="http://schemas.microsoft.com/office/drawing/2014/main" id="{558746E0-F018-B1D1-4AD7-BB18B4A5B01D}"/>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274856369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ent, Subhead with Picture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60969-918A-7A4D-88D1-1D843926707E}"/>
              </a:ext>
            </a:extLst>
          </p:cNvPr>
          <p:cNvSpPr>
            <a:spLocks noGrp="1"/>
          </p:cNvSpPr>
          <p:nvPr>
            <p:ph type="title"/>
          </p:nvPr>
        </p:nvSpPr>
        <p:spPr>
          <a:xfrm>
            <a:off x="381000" y="441325"/>
            <a:ext cx="5003090" cy="989849"/>
          </a:xfrm>
        </p:spPr>
        <p:txBody>
          <a:bodyPr/>
          <a:lstStyle/>
          <a:p>
            <a:r>
              <a:rPr lang="en-US"/>
              <a:t>Click to edit Master title style</a:t>
            </a:r>
            <a:endParaRPr lang="en-CA"/>
          </a:p>
        </p:txBody>
      </p:sp>
      <p:sp>
        <p:nvSpPr>
          <p:cNvPr id="14" name="Text Placeholder 5">
            <a:extLst>
              <a:ext uri="{FF2B5EF4-FFF2-40B4-BE49-F238E27FC236}">
                <a16:creationId xmlns:a16="http://schemas.microsoft.com/office/drawing/2014/main" id="{0FA76A3C-4532-3C44-B71D-5A5FD02F8E10}"/>
              </a:ext>
            </a:extLst>
          </p:cNvPr>
          <p:cNvSpPr>
            <a:spLocks noGrp="1"/>
          </p:cNvSpPr>
          <p:nvPr>
            <p:ph type="body" sz="quarter" idx="14"/>
          </p:nvPr>
        </p:nvSpPr>
        <p:spPr>
          <a:xfrm>
            <a:off x="381000" y="1592263"/>
            <a:ext cx="5003091" cy="377144"/>
          </a:xfrm>
        </p:spPr>
        <p:txBody>
          <a:bodyPr/>
          <a:lstStyle>
            <a:lvl1pPr marL="0" indent="0">
              <a:buNone/>
              <a:defRPr b="1">
                <a:solidFill>
                  <a:schemeClr val="accent2"/>
                </a:solidFill>
              </a:defRPr>
            </a:lvl1pPr>
            <a:lvl2pPr marL="457200" indent="0">
              <a:buNone/>
              <a:defRPr/>
            </a:lvl2pPr>
          </a:lstStyle>
          <a:p>
            <a:pPr lvl="0"/>
            <a:r>
              <a:rPr lang="en-US"/>
              <a:t>Click to edit Master text styles</a:t>
            </a:r>
          </a:p>
        </p:txBody>
      </p:sp>
      <p:sp>
        <p:nvSpPr>
          <p:cNvPr id="13" name="Content Placeholder 2">
            <a:extLst>
              <a:ext uri="{FF2B5EF4-FFF2-40B4-BE49-F238E27FC236}">
                <a16:creationId xmlns:a16="http://schemas.microsoft.com/office/drawing/2014/main" id="{365EC8CE-CED9-A644-83C1-E00A54AC4865}"/>
              </a:ext>
            </a:extLst>
          </p:cNvPr>
          <p:cNvSpPr>
            <a:spLocks noGrp="1"/>
          </p:cNvSpPr>
          <p:nvPr>
            <p:ph idx="1"/>
          </p:nvPr>
        </p:nvSpPr>
        <p:spPr>
          <a:xfrm>
            <a:off x="381001" y="2145967"/>
            <a:ext cx="5003090"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5" name="Picture Placeholder 3">
            <a:extLst>
              <a:ext uri="{FF2B5EF4-FFF2-40B4-BE49-F238E27FC236}">
                <a16:creationId xmlns:a16="http://schemas.microsoft.com/office/drawing/2014/main" id="{F2695DE6-5A94-2B41-9B55-572CAB86C5A9}"/>
              </a:ext>
            </a:extLst>
          </p:cNvPr>
          <p:cNvSpPr>
            <a:spLocks noGrp="1"/>
          </p:cNvSpPr>
          <p:nvPr>
            <p:ph type="pic" sz="quarter" idx="17"/>
          </p:nvPr>
        </p:nvSpPr>
        <p:spPr>
          <a:xfrm>
            <a:off x="6096000" y="1016000"/>
            <a:ext cx="2513301" cy="3235924"/>
          </a:xfrm>
        </p:spPr>
        <p:txBody>
          <a:bodyPr/>
          <a:lstStyle>
            <a:lvl1pPr marL="0" indent="0">
              <a:buNone/>
              <a:defRPr/>
            </a:lvl1pPr>
          </a:lstStyle>
          <a:p>
            <a:r>
              <a:rPr lang="en-US"/>
              <a:t>Click icon to add picture</a:t>
            </a:r>
            <a:endParaRPr lang="en-CA"/>
          </a:p>
        </p:txBody>
      </p:sp>
      <p:sp>
        <p:nvSpPr>
          <p:cNvPr id="23" name="Picture Placeholder 3">
            <a:extLst>
              <a:ext uri="{FF2B5EF4-FFF2-40B4-BE49-F238E27FC236}">
                <a16:creationId xmlns:a16="http://schemas.microsoft.com/office/drawing/2014/main" id="{FF97E328-EA13-954D-A11E-8C81AC659568}"/>
              </a:ext>
            </a:extLst>
          </p:cNvPr>
          <p:cNvSpPr>
            <a:spLocks noGrp="1"/>
          </p:cNvSpPr>
          <p:nvPr>
            <p:ph type="pic" sz="quarter" idx="15"/>
          </p:nvPr>
        </p:nvSpPr>
        <p:spPr>
          <a:xfrm>
            <a:off x="6096000" y="4379314"/>
            <a:ext cx="2513301" cy="2478686"/>
          </a:xfrm>
        </p:spPr>
        <p:txBody>
          <a:bodyPr/>
          <a:lstStyle>
            <a:lvl1pPr marL="0" indent="0">
              <a:buNone/>
              <a:defRPr/>
            </a:lvl1pPr>
          </a:lstStyle>
          <a:p>
            <a:r>
              <a:rPr lang="en-US"/>
              <a:t>Click icon to add picture</a:t>
            </a:r>
            <a:endParaRPr lang="en-CA"/>
          </a:p>
        </p:txBody>
      </p:sp>
      <p:sp>
        <p:nvSpPr>
          <p:cNvPr id="27" name="Picture Placeholder 3">
            <a:extLst>
              <a:ext uri="{FF2B5EF4-FFF2-40B4-BE49-F238E27FC236}">
                <a16:creationId xmlns:a16="http://schemas.microsoft.com/office/drawing/2014/main" id="{22E6D772-67AA-AC40-A011-D33DB85447D5}"/>
              </a:ext>
            </a:extLst>
          </p:cNvPr>
          <p:cNvSpPr>
            <a:spLocks noGrp="1"/>
          </p:cNvSpPr>
          <p:nvPr>
            <p:ph type="pic" sz="quarter" idx="19"/>
          </p:nvPr>
        </p:nvSpPr>
        <p:spPr>
          <a:xfrm>
            <a:off x="8730961" y="0"/>
            <a:ext cx="2513301" cy="2478686"/>
          </a:xfrm>
        </p:spPr>
        <p:txBody>
          <a:bodyPr/>
          <a:lstStyle>
            <a:lvl1pPr marL="0" indent="0">
              <a:buNone/>
              <a:defRPr/>
            </a:lvl1pPr>
          </a:lstStyle>
          <a:p>
            <a:r>
              <a:rPr lang="en-US"/>
              <a:t>Click icon to add picture</a:t>
            </a:r>
            <a:endParaRPr lang="en-CA"/>
          </a:p>
        </p:txBody>
      </p:sp>
      <p:sp>
        <p:nvSpPr>
          <p:cNvPr id="29" name="Picture Placeholder 3">
            <a:extLst>
              <a:ext uri="{FF2B5EF4-FFF2-40B4-BE49-F238E27FC236}">
                <a16:creationId xmlns:a16="http://schemas.microsoft.com/office/drawing/2014/main" id="{07CBE58E-5A59-284E-9361-A93A7A2255B9}"/>
              </a:ext>
            </a:extLst>
          </p:cNvPr>
          <p:cNvSpPr>
            <a:spLocks noGrp="1"/>
          </p:cNvSpPr>
          <p:nvPr>
            <p:ph type="pic" sz="quarter" idx="20"/>
          </p:nvPr>
        </p:nvSpPr>
        <p:spPr>
          <a:xfrm>
            <a:off x="8730960" y="2603500"/>
            <a:ext cx="2513301" cy="3235924"/>
          </a:xfrm>
        </p:spPr>
        <p:txBody>
          <a:bodyPr/>
          <a:lstStyle>
            <a:lvl1pPr marL="0" indent="0">
              <a:buNone/>
              <a:defRPr/>
            </a:lvl1pPr>
          </a:lstStyle>
          <a:p>
            <a:r>
              <a:rPr lang="en-US"/>
              <a:t>Click icon to add picture</a:t>
            </a:r>
            <a:endParaRPr lang="en-CA"/>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82A55C61-564F-404F-B399-6A9C4F0C99FE}" type="datetime1">
              <a:rPr lang="en-CA" smtClean="0"/>
              <a:t>2024-03-27</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2870605" y="6229815"/>
            <a:ext cx="8229195" cy="264676"/>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pic>
        <p:nvPicPr>
          <p:cNvPr id="3" name="Graphic 15">
            <a:extLst>
              <a:ext uri="{FF2B5EF4-FFF2-40B4-BE49-F238E27FC236}">
                <a16:creationId xmlns:a16="http://schemas.microsoft.com/office/drawing/2014/main" id="{DDEEA870-943B-16BE-E3FB-281A81182760}"/>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3003389565"/>
      </p:ext>
    </p:extLst>
  </p:cSld>
  <p:clrMapOvr>
    <a:masterClrMapping/>
  </p:clrMapOvr>
  <p:extLst>
    <p:ext uri="{DCECCB84-F9BA-43D5-87BE-67443E8EF086}">
      <p15:sldGuideLst xmlns:p15="http://schemas.microsoft.com/office/powerpoint/2012/main">
        <p15:guide id="3"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mages with Descriptions -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0C5B92-FBA1-3647-B9A6-241C3E710F43}"/>
              </a:ext>
            </a:extLst>
          </p:cNvPr>
          <p:cNvSpPr>
            <a:spLocks noGrp="1"/>
          </p:cNvSpPr>
          <p:nvPr>
            <p:ph type="title"/>
          </p:nvPr>
        </p:nvSpPr>
        <p:spPr/>
        <p:txBody>
          <a:bodyPr/>
          <a:lstStyle/>
          <a:p>
            <a:r>
              <a:rPr lang="en-US"/>
              <a:t>Click to edit Master title style</a:t>
            </a:r>
            <a:endParaRPr lang="en-CA"/>
          </a:p>
        </p:txBody>
      </p:sp>
      <p:sp>
        <p:nvSpPr>
          <p:cNvPr id="21" name="Picture Placeholder 2">
            <a:extLst>
              <a:ext uri="{FF2B5EF4-FFF2-40B4-BE49-F238E27FC236}">
                <a16:creationId xmlns:a16="http://schemas.microsoft.com/office/drawing/2014/main" id="{2A72B1B5-E2B6-B04E-8156-F1A5BE8B772B}"/>
              </a:ext>
            </a:extLst>
          </p:cNvPr>
          <p:cNvSpPr>
            <a:spLocks noGrp="1" noChangeAspect="1"/>
          </p:cNvSpPr>
          <p:nvPr>
            <p:ph type="pic" sz="quarter" idx="13"/>
          </p:nvPr>
        </p:nvSpPr>
        <p:spPr>
          <a:xfrm>
            <a:off x="422226"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9" name="Text Placeholder 2">
            <a:extLst>
              <a:ext uri="{FF2B5EF4-FFF2-40B4-BE49-F238E27FC236}">
                <a16:creationId xmlns:a16="http://schemas.microsoft.com/office/drawing/2014/main" id="{74E7F2DE-2C36-FF49-B781-64ED3F5331C1}"/>
              </a:ext>
            </a:extLst>
          </p:cNvPr>
          <p:cNvSpPr>
            <a:spLocks noGrp="1"/>
          </p:cNvSpPr>
          <p:nvPr>
            <p:ph type="body" sz="quarter" idx="17"/>
          </p:nvPr>
        </p:nvSpPr>
        <p:spPr>
          <a:xfrm>
            <a:off x="1814500" y="1592262"/>
            <a:ext cx="3568714" cy="4176713"/>
          </a:xfrm>
        </p:spPr>
        <p:txBody>
          <a:bodyPr>
            <a:normAutofit/>
          </a:bodyPr>
          <a:lstStyle>
            <a:lvl1pPr>
              <a:defRPr sz="1400"/>
            </a:lvl1pPr>
          </a:lstStyle>
          <a:p>
            <a:pPr lvl="0"/>
            <a:r>
              <a:rPr lang="en-US"/>
              <a:t>Click to edit Master text styles</a:t>
            </a:r>
          </a:p>
        </p:txBody>
      </p:sp>
      <p:sp>
        <p:nvSpPr>
          <p:cNvPr id="31" name="Picture Placeholder 2">
            <a:extLst>
              <a:ext uri="{FF2B5EF4-FFF2-40B4-BE49-F238E27FC236}">
                <a16:creationId xmlns:a16="http://schemas.microsoft.com/office/drawing/2014/main" id="{F1EFE7AC-6C50-8A4D-B3B2-950CFD780090}"/>
              </a:ext>
            </a:extLst>
          </p:cNvPr>
          <p:cNvSpPr>
            <a:spLocks noGrp="1" noChangeAspect="1"/>
          </p:cNvSpPr>
          <p:nvPr>
            <p:ph type="pic" sz="quarter" idx="18"/>
          </p:nvPr>
        </p:nvSpPr>
        <p:spPr>
          <a:xfrm>
            <a:off x="6428005"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32" name="Text Placeholder 2">
            <a:extLst>
              <a:ext uri="{FF2B5EF4-FFF2-40B4-BE49-F238E27FC236}">
                <a16:creationId xmlns:a16="http://schemas.microsoft.com/office/drawing/2014/main" id="{DA1B9E1F-8070-8D48-B0BC-EA29EBA10AC1}"/>
              </a:ext>
            </a:extLst>
          </p:cNvPr>
          <p:cNvSpPr>
            <a:spLocks noGrp="1"/>
          </p:cNvSpPr>
          <p:nvPr>
            <p:ph type="body" sz="quarter" idx="19"/>
          </p:nvPr>
        </p:nvSpPr>
        <p:spPr>
          <a:xfrm>
            <a:off x="7820279" y="1592263"/>
            <a:ext cx="3568714" cy="4176712"/>
          </a:xfrm>
        </p:spPr>
        <p:txBody>
          <a:bodyPr>
            <a:normAutofit/>
          </a:bodyPr>
          <a:lstStyle>
            <a:lvl1pPr>
              <a:defRPr sz="1400"/>
            </a:lvl1pPr>
          </a:lstStyle>
          <a:p>
            <a:pPr lvl="0"/>
            <a:r>
              <a:rPr lang="en-US"/>
              <a:t>Click to edit Master text styles</a:t>
            </a:r>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21DAE1E5-D274-F74E-B2FC-240B88603360}" type="datetime1">
              <a:rPr lang="en-CA" smtClean="0"/>
              <a:t>2024-03-27</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a:xfrm>
            <a:off x="2870605" y="6229815"/>
            <a:ext cx="8229195" cy="264676"/>
          </a:xfrm>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2" name="Straight Connector 11">
            <a:extLst>
              <a:ext uri="{FF2B5EF4-FFF2-40B4-BE49-F238E27FC236}">
                <a16:creationId xmlns:a16="http://schemas.microsoft.com/office/drawing/2014/main" id="{368607F3-C9B1-4040-8573-461C27317DCD}"/>
              </a:ext>
            </a:extLst>
          </p:cNvPr>
          <p:cNvCxnSpPr>
            <a:cxnSpLocks/>
          </p:cNvCxnSpPr>
          <p:nvPr userDrawn="1"/>
        </p:nvCxnSpPr>
        <p:spPr>
          <a:xfrm>
            <a:off x="6096000" y="1592263"/>
            <a:ext cx="0" cy="417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Graphic 15">
            <a:extLst>
              <a:ext uri="{FF2B5EF4-FFF2-40B4-BE49-F238E27FC236}">
                <a16:creationId xmlns:a16="http://schemas.microsoft.com/office/drawing/2014/main" id="{E18DCE72-AB95-0854-08A7-C3EC21582471}"/>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3792388171"/>
      </p:ext>
    </p:extLst>
  </p:cSld>
  <p:clrMapOvr>
    <a:masterClrMapping/>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Aerial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741DEF-46F1-1840-8774-3964F43507E2}"/>
              </a:ext>
            </a:extLst>
          </p:cNvPr>
          <p:cNvSpPr/>
          <p:nvPr userDrawn="1"/>
        </p:nvSpPr>
        <p:spPr>
          <a:xfrm>
            <a:off x="0" y="0"/>
            <a:ext cx="12192000" cy="6858000"/>
          </a:xfrm>
          <a:prstGeom prst="rect">
            <a:avLst/>
          </a:prstGeom>
          <a:gradFill>
            <a:gsLst>
              <a:gs pos="51000">
                <a:srgbClr val="FFFFFF">
                  <a:alpha val="25000"/>
                </a:srgbClr>
              </a:gs>
              <a:gs pos="41000">
                <a:srgbClr val="FFFFFF">
                  <a:alpha val="50000"/>
                </a:srgbClr>
              </a:gs>
              <a:gs pos="26000">
                <a:schemeClr val="bg1">
                  <a:alpha val="75000"/>
                </a:schemeClr>
              </a:gs>
              <a:gs pos="64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a:extLst>
              <a:ext uri="{FF2B5EF4-FFF2-40B4-BE49-F238E27FC236}">
                <a16:creationId xmlns:a16="http://schemas.microsoft.com/office/drawing/2014/main" id="{BF962485-AC32-914D-A988-5C5C7E35B882}"/>
              </a:ext>
            </a:extLst>
          </p:cNvPr>
          <p:cNvSpPr/>
          <p:nvPr userDrawn="1"/>
        </p:nvSpPr>
        <p:spPr>
          <a:xfrm>
            <a:off x="0" y="0"/>
            <a:ext cx="12192000" cy="3964781"/>
          </a:xfrm>
          <a:prstGeom prst="rect">
            <a:avLst/>
          </a:prstGeom>
          <a:gradFill>
            <a:gsLst>
              <a:gs pos="16000">
                <a:schemeClr val="bg1">
                  <a:alpha val="80838"/>
                </a:schemeClr>
              </a:gs>
              <a:gs pos="39000">
                <a:schemeClr val="bg1">
                  <a:alpha val="55628"/>
                </a:schemeClr>
              </a:gs>
              <a:gs pos="63000">
                <a:schemeClr val="bg1">
                  <a:alpha val="44000"/>
                </a:schemeClr>
              </a:gs>
              <a:gs pos="100000">
                <a:schemeClr val="bg1">
                  <a:alpha val="0"/>
                </a:schemeClr>
              </a:gs>
              <a:gs pos="81000">
                <a:schemeClr val="bg1">
                  <a:alpha val="14647"/>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1">
            <a:extLst>
              <a:ext uri="{FF2B5EF4-FFF2-40B4-BE49-F238E27FC236}">
                <a16:creationId xmlns:a16="http://schemas.microsoft.com/office/drawing/2014/main" id="{7AB3015E-9C6A-8540-9BC5-F25CB2502775}"/>
              </a:ext>
            </a:extLst>
          </p:cNvPr>
          <p:cNvSpPr>
            <a:spLocks noGrp="1"/>
          </p:cNvSpPr>
          <p:nvPr>
            <p:ph type="ctrTitle" hasCustomPrompt="1"/>
          </p:nvPr>
        </p:nvSpPr>
        <p:spPr>
          <a:xfrm>
            <a:off x="375503" y="1521292"/>
            <a:ext cx="6434873" cy="1247626"/>
          </a:xfrm>
        </p:spPr>
        <p:txBody>
          <a:bodyPr anchor="t">
            <a:normAutofit/>
          </a:bodyPr>
          <a:lstStyle>
            <a:lvl1pPr algn="l">
              <a:defRPr sz="3200">
                <a:solidFill>
                  <a:schemeClr val="tx2"/>
                </a:solidFill>
              </a:defRPr>
            </a:lvl1pPr>
          </a:lstStyle>
          <a:p>
            <a:r>
              <a:rPr lang="en-CA"/>
              <a:t>Presentation </a:t>
            </a:r>
            <a:br>
              <a:rPr lang="en-CA"/>
            </a:br>
            <a:r>
              <a:rPr lang="en-CA"/>
              <a:t>Title</a:t>
            </a:r>
          </a:p>
        </p:txBody>
      </p:sp>
      <p:sp>
        <p:nvSpPr>
          <p:cNvPr id="11" name="Text Placeholder 2">
            <a:extLst>
              <a:ext uri="{FF2B5EF4-FFF2-40B4-BE49-F238E27FC236}">
                <a16:creationId xmlns:a16="http://schemas.microsoft.com/office/drawing/2014/main" id="{C9371049-C387-C743-B633-3F7BF1386CB4}"/>
              </a:ext>
            </a:extLst>
          </p:cNvPr>
          <p:cNvSpPr>
            <a:spLocks noGrp="1"/>
          </p:cNvSpPr>
          <p:nvPr>
            <p:ph type="body" sz="quarter" idx="10" hasCustomPrompt="1"/>
          </p:nvPr>
        </p:nvSpPr>
        <p:spPr>
          <a:xfrm>
            <a:off x="375504" y="2768917"/>
            <a:ext cx="6434872" cy="325061"/>
          </a:xfrm>
        </p:spPr>
        <p:txBody>
          <a:bodyPr>
            <a:noAutofit/>
          </a:bodyPr>
          <a:lstStyle>
            <a:lvl1pPr marL="0" indent="0">
              <a:lnSpc>
                <a:spcPct val="100000"/>
              </a:lnSpc>
              <a:spcBef>
                <a:spcPts val="0"/>
              </a:spcBef>
              <a:buNone/>
              <a:defRPr sz="1400">
                <a:solidFill>
                  <a:schemeClr val="tx1"/>
                </a:solidFill>
              </a:defRPr>
            </a:lvl1pPr>
          </a:lstStyle>
          <a:p>
            <a:pPr lvl="0"/>
            <a:r>
              <a:rPr lang="en-CA"/>
              <a:t>Date</a:t>
            </a:r>
          </a:p>
        </p:txBody>
      </p:sp>
      <p:sp>
        <p:nvSpPr>
          <p:cNvPr id="12" name="Subtitle 2">
            <a:extLst>
              <a:ext uri="{FF2B5EF4-FFF2-40B4-BE49-F238E27FC236}">
                <a16:creationId xmlns:a16="http://schemas.microsoft.com/office/drawing/2014/main" id="{7E140334-0B02-EF46-8D1C-99C78CBFF5A9}"/>
              </a:ext>
            </a:extLst>
          </p:cNvPr>
          <p:cNvSpPr>
            <a:spLocks noGrp="1"/>
          </p:cNvSpPr>
          <p:nvPr>
            <p:ph type="subTitle" idx="1" hasCustomPrompt="1"/>
          </p:nvPr>
        </p:nvSpPr>
        <p:spPr>
          <a:xfrm>
            <a:off x="8493919" y="1691508"/>
            <a:ext cx="3322578" cy="1396647"/>
          </a:xfrm>
        </p:spPr>
        <p:txBody>
          <a:bodyPr>
            <a:normAutofit/>
          </a:bodyPr>
          <a:lstStyle>
            <a:lvl1pPr marL="0" indent="0" algn="l">
              <a:lnSpc>
                <a:spcPct val="100000"/>
              </a:lnSpc>
              <a:spcBef>
                <a:spcPts val="1000"/>
              </a:spcBef>
              <a:buNone/>
              <a:defRPr sz="1400" b="0" i="0">
                <a:solidFill>
                  <a:schemeClr val="tx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Presenter name and title</a:t>
            </a:r>
          </a:p>
        </p:txBody>
      </p:sp>
      <p:sp>
        <p:nvSpPr>
          <p:cNvPr id="9" name="Date Placeholder 3">
            <a:extLst>
              <a:ext uri="{FF2B5EF4-FFF2-40B4-BE49-F238E27FC236}">
                <a16:creationId xmlns:a16="http://schemas.microsoft.com/office/drawing/2014/main" id="{D390B6CA-A106-A94E-9756-258D5910D28C}"/>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5B5EF329-1CB0-2C42-80E8-486CDC974695}" type="datetime1">
              <a:rPr lang="en-CA" smtClean="0"/>
              <a:t>2024-03-27</a:t>
            </a:fld>
            <a:endParaRPr lang="en-CA"/>
          </a:p>
        </p:txBody>
      </p:sp>
      <p:sp>
        <p:nvSpPr>
          <p:cNvPr id="14" name="Footer Placeholder 4">
            <a:extLst>
              <a:ext uri="{FF2B5EF4-FFF2-40B4-BE49-F238E27FC236}">
                <a16:creationId xmlns:a16="http://schemas.microsoft.com/office/drawing/2014/main" id="{A1472B3A-F315-774C-AEBE-800B35FD0253}"/>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5" name="Slide Number Placeholder 5">
            <a:extLst>
              <a:ext uri="{FF2B5EF4-FFF2-40B4-BE49-F238E27FC236}">
                <a16:creationId xmlns:a16="http://schemas.microsoft.com/office/drawing/2014/main" id="{AA91710A-C762-F340-BCAF-108D746BC6EB}"/>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4" name="Graphic 15">
            <a:extLst>
              <a:ext uri="{FF2B5EF4-FFF2-40B4-BE49-F238E27FC236}">
                <a16:creationId xmlns:a16="http://schemas.microsoft.com/office/drawing/2014/main" id="{40BCA27A-7D0D-27D5-9E41-7A52F0FC0A2F}"/>
              </a:ext>
            </a:extLst>
          </p:cNvPr>
          <p:cNvPicPr>
            <a:picLocks noChangeAspect="1"/>
          </p:cNvPicPr>
          <p:nvPr userDrawn="1"/>
        </p:nvPicPr>
        <p:blipFill>
          <a:blip r:embed="rId3"/>
          <a:srcRect/>
          <a:stretch/>
        </p:blipFill>
        <p:spPr>
          <a:xfrm>
            <a:off x="375503" y="219708"/>
            <a:ext cx="2404800" cy="746315"/>
          </a:xfrm>
          <a:prstGeom prst="rect">
            <a:avLst/>
          </a:prstGeom>
        </p:spPr>
      </p:pic>
      <p:pic>
        <p:nvPicPr>
          <p:cNvPr id="3" name="Graphic 2">
            <a:extLst>
              <a:ext uri="{FF2B5EF4-FFF2-40B4-BE49-F238E27FC236}">
                <a16:creationId xmlns:a16="http://schemas.microsoft.com/office/drawing/2014/main" id="{B839258E-10D4-8A9E-059C-BA65A97040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28997" y="219708"/>
            <a:ext cx="1587500" cy="571500"/>
          </a:xfrm>
          <a:prstGeom prst="rect">
            <a:avLst/>
          </a:prstGeom>
        </p:spPr>
      </p:pic>
    </p:spTree>
    <p:extLst>
      <p:ext uri="{BB962C8B-B14F-4D97-AF65-F5344CB8AC3E}">
        <p14:creationId xmlns:p14="http://schemas.microsoft.com/office/powerpoint/2010/main" val="3712571839"/>
      </p:ext>
    </p:extLst>
  </p:cSld>
  <p:clrMapOvr>
    <a:masterClrMapping/>
  </p:clrMapOvr>
  <p:extLst>
    <p:ext uri="{DCECCB84-F9BA-43D5-87BE-67443E8EF086}">
      <p15:sldGuideLst xmlns:p15="http://schemas.microsoft.com/office/powerpoint/2012/main">
        <p15:guide id="1" orient="horz" pos="576" userDrawn="1">
          <p15:clr>
            <a:srgbClr val="F26B43"/>
          </p15:clr>
        </p15:guide>
        <p15:guide id="2" orient="horz" pos="100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s with Descriptions -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1B6519-0532-7C4B-9FA9-9D0D9DD2FA19}"/>
              </a:ext>
            </a:extLst>
          </p:cNvPr>
          <p:cNvSpPr>
            <a:spLocks noGrp="1"/>
          </p:cNvSpPr>
          <p:nvPr>
            <p:ph type="title"/>
          </p:nvPr>
        </p:nvSpPr>
        <p:spPr/>
        <p:txBody>
          <a:bodyPr/>
          <a:lstStyle/>
          <a:p>
            <a:r>
              <a:rPr lang="en-US"/>
              <a:t>Click to edit Master title style</a:t>
            </a:r>
            <a:endParaRPr lang="en-CA"/>
          </a:p>
        </p:txBody>
      </p:sp>
      <p:sp>
        <p:nvSpPr>
          <p:cNvPr id="12" name="Picture Placeholder 2">
            <a:extLst>
              <a:ext uri="{FF2B5EF4-FFF2-40B4-BE49-F238E27FC236}">
                <a16:creationId xmlns:a16="http://schemas.microsoft.com/office/drawing/2014/main" id="{D6C5A4BB-3493-2242-919E-B698F5468C07}"/>
              </a:ext>
            </a:extLst>
          </p:cNvPr>
          <p:cNvSpPr>
            <a:spLocks noGrp="1" noChangeAspect="1"/>
          </p:cNvSpPr>
          <p:nvPr>
            <p:ph type="pic" sz="quarter" idx="13"/>
          </p:nvPr>
        </p:nvSpPr>
        <p:spPr>
          <a:xfrm>
            <a:off x="893653"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7" name="Content Placeholder 2">
            <a:extLst>
              <a:ext uri="{FF2B5EF4-FFF2-40B4-BE49-F238E27FC236}">
                <a16:creationId xmlns:a16="http://schemas.microsoft.com/office/drawing/2014/main" id="{9F8A2164-E63F-5F43-8F4A-BEE870E94F72}"/>
              </a:ext>
            </a:extLst>
          </p:cNvPr>
          <p:cNvSpPr>
            <a:spLocks noGrp="1"/>
          </p:cNvSpPr>
          <p:nvPr>
            <p:ph type="body" idx="17"/>
          </p:nvPr>
        </p:nvSpPr>
        <p:spPr>
          <a:xfrm>
            <a:off x="893653" y="2921671"/>
            <a:ext cx="2855387" cy="2847304"/>
          </a:xfrm>
        </p:spPr>
        <p:txBody>
          <a:bodyPr/>
          <a:lstStyle>
            <a:lvl1pPr marL="0" indent="0">
              <a:spcBef>
                <a:spcPts val="1600"/>
              </a:spcBef>
              <a:buNone/>
              <a:defRPr sz="1400"/>
            </a:lvl1pPr>
            <a:lvl2pPr>
              <a:defRPr sz="1200"/>
            </a:lvl2pPr>
            <a:lvl3pPr>
              <a:defRPr sz="1200"/>
            </a:lvl3pPr>
            <a:lvl4pPr>
              <a:defRPr sz="1200"/>
            </a:lvl4pPr>
            <a:lvl5pPr>
              <a:defRPr sz="1200"/>
            </a:lvl5pPr>
          </a:lstStyle>
          <a:p>
            <a:pPr lvl="0"/>
            <a:r>
              <a:rPr lang="en-US"/>
              <a:t>Click to edit Master text styles</a:t>
            </a:r>
          </a:p>
        </p:txBody>
      </p:sp>
      <p:sp>
        <p:nvSpPr>
          <p:cNvPr id="16" name="Picture Placeholder 2">
            <a:extLst>
              <a:ext uri="{FF2B5EF4-FFF2-40B4-BE49-F238E27FC236}">
                <a16:creationId xmlns:a16="http://schemas.microsoft.com/office/drawing/2014/main" id="{B3626523-D401-574F-ABBC-A53AB583C5B3}"/>
              </a:ext>
            </a:extLst>
          </p:cNvPr>
          <p:cNvSpPr>
            <a:spLocks noGrp="1" noChangeAspect="1"/>
          </p:cNvSpPr>
          <p:nvPr>
            <p:ph type="pic" sz="quarter" idx="23"/>
          </p:nvPr>
        </p:nvSpPr>
        <p:spPr>
          <a:xfrm>
            <a:off x="4434620"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15" name="Content Placeholder 2">
            <a:extLst>
              <a:ext uri="{FF2B5EF4-FFF2-40B4-BE49-F238E27FC236}">
                <a16:creationId xmlns:a16="http://schemas.microsoft.com/office/drawing/2014/main" id="{5C6784AB-34D5-1149-80A6-0894445D8A44}"/>
              </a:ext>
            </a:extLst>
          </p:cNvPr>
          <p:cNvSpPr>
            <a:spLocks noGrp="1"/>
          </p:cNvSpPr>
          <p:nvPr>
            <p:ph type="body" idx="22"/>
          </p:nvPr>
        </p:nvSpPr>
        <p:spPr>
          <a:xfrm>
            <a:off x="4440238" y="2921671"/>
            <a:ext cx="2849769" cy="2847304"/>
          </a:xfrm>
        </p:spPr>
        <p:txBody>
          <a:bodyPr/>
          <a:lstStyle>
            <a:lvl1pPr marL="0" indent="0">
              <a:spcBef>
                <a:spcPts val="1600"/>
              </a:spcBef>
              <a:buNone/>
              <a:defRPr sz="1400"/>
            </a:lvl1pPr>
            <a:lvl2pPr>
              <a:defRPr sz="1200"/>
            </a:lvl2pPr>
            <a:lvl3pPr>
              <a:defRPr sz="1200"/>
            </a:lvl3pPr>
            <a:lvl4pPr>
              <a:defRPr sz="1200"/>
            </a:lvl4pPr>
            <a:lvl5pPr>
              <a:defRPr sz="1200"/>
            </a:lvl5pPr>
          </a:lstStyle>
          <a:p>
            <a:pPr lvl="0"/>
            <a:r>
              <a:rPr lang="en-US"/>
              <a:t>Click to edit Master text styles</a:t>
            </a:r>
          </a:p>
        </p:txBody>
      </p:sp>
      <p:sp>
        <p:nvSpPr>
          <p:cNvPr id="18" name="Picture Placeholder 2">
            <a:extLst>
              <a:ext uri="{FF2B5EF4-FFF2-40B4-BE49-F238E27FC236}">
                <a16:creationId xmlns:a16="http://schemas.microsoft.com/office/drawing/2014/main" id="{C507C210-106E-F54C-A9C9-B68D9AD82693}"/>
              </a:ext>
            </a:extLst>
          </p:cNvPr>
          <p:cNvSpPr>
            <a:spLocks noGrp="1" noChangeAspect="1"/>
          </p:cNvSpPr>
          <p:nvPr>
            <p:ph type="pic" sz="quarter" idx="25"/>
          </p:nvPr>
        </p:nvSpPr>
        <p:spPr>
          <a:xfrm>
            <a:off x="7975587" y="1592263"/>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17" name="Content Placeholder 2">
            <a:extLst>
              <a:ext uri="{FF2B5EF4-FFF2-40B4-BE49-F238E27FC236}">
                <a16:creationId xmlns:a16="http://schemas.microsoft.com/office/drawing/2014/main" id="{FE04915A-9863-374E-BCFE-0C1BD5F1572A}"/>
              </a:ext>
            </a:extLst>
          </p:cNvPr>
          <p:cNvSpPr>
            <a:spLocks noGrp="1"/>
          </p:cNvSpPr>
          <p:nvPr>
            <p:ph type="body" idx="24"/>
          </p:nvPr>
        </p:nvSpPr>
        <p:spPr>
          <a:xfrm>
            <a:off x="7975587" y="2921671"/>
            <a:ext cx="2855387" cy="2847304"/>
          </a:xfrm>
        </p:spPr>
        <p:txBody>
          <a:bodyPr/>
          <a:lstStyle>
            <a:lvl1pPr marL="0" indent="0">
              <a:spcBef>
                <a:spcPts val="1600"/>
              </a:spcBef>
              <a:buNone/>
              <a:defRPr sz="1400"/>
            </a:lvl1pPr>
            <a:lvl2pPr>
              <a:defRPr sz="1200"/>
            </a:lvl2pPr>
            <a:lvl3pPr>
              <a:defRPr sz="1200"/>
            </a:lvl3pPr>
            <a:lvl4pPr>
              <a:defRPr sz="1200"/>
            </a:lvl4pPr>
            <a:lvl5pPr>
              <a:defRPr sz="1200"/>
            </a:lvl5pPr>
          </a:lstStyle>
          <a:p>
            <a:pPr lvl="0"/>
            <a:r>
              <a:rPr lang="en-US"/>
              <a:t>Click to edit Master text styles</a:t>
            </a:r>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5CE84035-3A00-6B4E-8415-5CD67CC21364}" type="datetime1">
              <a:rPr lang="en-CA" smtClean="0"/>
              <a:t>2024-03-27</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a:xfrm>
            <a:off x="2870605" y="6229815"/>
            <a:ext cx="8229195" cy="264676"/>
          </a:xfrm>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3" name="Straight Connector 12">
            <a:extLst>
              <a:ext uri="{FF2B5EF4-FFF2-40B4-BE49-F238E27FC236}">
                <a16:creationId xmlns:a16="http://schemas.microsoft.com/office/drawing/2014/main" id="{71C2FD06-AE26-2C49-BFDD-3DF837CD9E80}"/>
              </a:ext>
            </a:extLst>
          </p:cNvPr>
          <p:cNvCxnSpPr>
            <a:cxnSpLocks/>
          </p:cNvCxnSpPr>
          <p:nvPr userDrawn="1"/>
        </p:nvCxnSpPr>
        <p:spPr>
          <a:xfrm>
            <a:off x="4099380" y="2996317"/>
            <a:ext cx="0" cy="2772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E25E761-B6DF-E645-8C12-5A6334505C57}"/>
              </a:ext>
            </a:extLst>
          </p:cNvPr>
          <p:cNvCxnSpPr>
            <a:cxnSpLocks/>
          </p:cNvCxnSpPr>
          <p:nvPr userDrawn="1"/>
        </p:nvCxnSpPr>
        <p:spPr>
          <a:xfrm>
            <a:off x="7633533" y="2996317"/>
            <a:ext cx="0" cy="2772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Graphic 15">
            <a:extLst>
              <a:ext uri="{FF2B5EF4-FFF2-40B4-BE49-F238E27FC236}">
                <a16:creationId xmlns:a16="http://schemas.microsoft.com/office/drawing/2014/main" id="{C11A3458-78E6-0521-531A-171E3E995990}"/>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3602663250"/>
      </p:ext>
    </p:extLst>
  </p:cSld>
  <p:clrMapOvr>
    <a:masterClrMapping/>
  </p:clrMapOvr>
  <p:extLst>
    <p:ext uri="{DCECCB84-F9BA-43D5-87BE-67443E8EF086}">
      <p15:sldGuideLst xmlns:p15="http://schemas.microsoft.com/office/powerpoint/2012/main">
        <p15:guide id="1" pos="7106">
          <p15:clr>
            <a:srgbClr val="FBAE40"/>
          </p15:clr>
        </p15:guide>
        <p15:guide id="2" pos="2366">
          <p15:clr>
            <a:srgbClr val="FBAE40"/>
          </p15:clr>
        </p15:guide>
        <p15:guide id="3" pos="2797" userDrawn="1">
          <p15:clr>
            <a:srgbClr val="FBAE40"/>
          </p15:clr>
        </p15:guide>
        <p15:guide id="4" pos="5019">
          <p15:clr>
            <a:srgbClr val="FBAE40"/>
          </p15:clr>
        </p15:guide>
        <p15:guide id="5" pos="458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mages with Descriptions - 4">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851FA4-8589-564C-8B4D-21B4242F71A7}"/>
              </a:ext>
            </a:extLst>
          </p:cNvPr>
          <p:cNvSpPr>
            <a:spLocks noGrp="1"/>
          </p:cNvSpPr>
          <p:nvPr>
            <p:ph type="title"/>
          </p:nvPr>
        </p:nvSpPr>
        <p:spPr/>
        <p:txBody>
          <a:bodyPr/>
          <a:lstStyle/>
          <a:p>
            <a:r>
              <a:rPr lang="en-US"/>
              <a:t>Click to edit Master title style</a:t>
            </a:r>
            <a:endParaRPr lang="en-CA"/>
          </a:p>
        </p:txBody>
      </p:sp>
      <p:sp>
        <p:nvSpPr>
          <p:cNvPr id="19" name="Picture Placeholder 2">
            <a:extLst>
              <a:ext uri="{FF2B5EF4-FFF2-40B4-BE49-F238E27FC236}">
                <a16:creationId xmlns:a16="http://schemas.microsoft.com/office/drawing/2014/main" id="{136496C0-1BFE-CE4D-9200-2CC0E910138C}"/>
              </a:ext>
            </a:extLst>
          </p:cNvPr>
          <p:cNvSpPr>
            <a:spLocks noGrp="1" noChangeAspect="1"/>
          </p:cNvSpPr>
          <p:nvPr>
            <p:ph type="pic" sz="quarter" idx="23"/>
          </p:nvPr>
        </p:nvSpPr>
        <p:spPr>
          <a:xfrm>
            <a:off x="893653" y="1593274"/>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4" name="Text Placeholder 16">
            <a:extLst>
              <a:ext uri="{FF2B5EF4-FFF2-40B4-BE49-F238E27FC236}">
                <a16:creationId xmlns:a16="http://schemas.microsoft.com/office/drawing/2014/main" id="{5DAFEBCF-49E1-614A-80CF-86DA431900B6}"/>
              </a:ext>
            </a:extLst>
          </p:cNvPr>
          <p:cNvSpPr>
            <a:spLocks noGrp="1"/>
          </p:cNvSpPr>
          <p:nvPr>
            <p:ph type="body" sz="quarter" idx="25"/>
          </p:nvPr>
        </p:nvSpPr>
        <p:spPr>
          <a:xfrm>
            <a:off x="2285928" y="1603663"/>
            <a:ext cx="3396416" cy="1751090"/>
          </a:xfrm>
        </p:spPr>
        <p:txBody>
          <a:bodyPr>
            <a:normAutofit/>
          </a:bodyPr>
          <a:lstStyle>
            <a:lvl1pPr marL="0" indent="0">
              <a:buNone/>
              <a:defRPr sz="1400"/>
            </a:lvl1pPr>
          </a:lstStyle>
          <a:p>
            <a:pPr lvl="0"/>
            <a:r>
              <a:rPr lang="en-US"/>
              <a:t>Click to edit Master text styles</a:t>
            </a:r>
          </a:p>
        </p:txBody>
      </p:sp>
      <p:sp>
        <p:nvSpPr>
          <p:cNvPr id="23" name="Picture Placeholder 2">
            <a:extLst>
              <a:ext uri="{FF2B5EF4-FFF2-40B4-BE49-F238E27FC236}">
                <a16:creationId xmlns:a16="http://schemas.microsoft.com/office/drawing/2014/main" id="{8A6C41E9-E75F-AA41-809E-FB420CBF4FC7}"/>
              </a:ext>
            </a:extLst>
          </p:cNvPr>
          <p:cNvSpPr>
            <a:spLocks noGrp="1" noChangeAspect="1"/>
          </p:cNvSpPr>
          <p:nvPr>
            <p:ph type="pic" sz="quarter" idx="24"/>
          </p:nvPr>
        </p:nvSpPr>
        <p:spPr>
          <a:xfrm>
            <a:off x="6426706" y="1593274"/>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5" name="Text Placeholder 16">
            <a:extLst>
              <a:ext uri="{FF2B5EF4-FFF2-40B4-BE49-F238E27FC236}">
                <a16:creationId xmlns:a16="http://schemas.microsoft.com/office/drawing/2014/main" id="{BBFF9FBA-DD88-1141-8BB3-4F4C207F31FC}"/>
              </a:ext>
            </a:extLst>
          </p:cNvPr>
          <p:cNvSpPr>
            <a:spLocks noGrp="1"/>
          </p:cNvSpPr>
          <p:nvPr>
            <p:ph type="body" sz="quarter" idx="26"/>
          </p:nvPr>
        </p:nvSpPr>
        <p:spPr>
          <a:xfrm>
            <a:off x="7818981" y="1591731"/>
            <a:ext cx="3396416" cy="1751090"/>
          </a:xfrm>
        </p:spPr>
        <p:txBody>
          <a:bodyPr>
            <a:normAutofit/>
          </a:bodyPr>
          <a:lstStyle>
            <a:lvl1pPr marL="0" indent="0">
              <a:buNone/>
              <a:defRPr sz="1400"/>
            </a:lvl1pPr>
          </a:lstStyle>
          <a:p>
            <a:pPr lvl="0"/>
            <a:r>
              <a:rPr lang="en-US"/>
              <a:t>Click to edit Master text styles</a:t>
            </a:r>
          </a:p>
        </p:txBody>
      </p:sp>
      <p:sp>
        <p:nvSpPr>
          <p:cNvPr id="16" name="Picture Placeholder 2">
            <a:extLst>
              <a:ext uri="{FF2B5EF4-FFF2-40B4-BE49-F238E27FC236}">
                <a16:creationId xmlns:a16="http://schemas.microsoft.com/office/drawing/2014/main" id="{99381994-618A-3C44-8618-AABB14F1506F}"/>
              </a:ext>
            </a:extLst>
          </p:cNvPr>
          <p:cNvSpPr>
            <a:spLocks noGrp="1" noChangeAspect="1"/>
          </p:cNvSpPr>
          <p:nvPr>
            <p:ph type="pic" sz="quarter" idx="17"/>
          </p:nvPr>
        </p:nvSpPr>
        <p:spPr>
          <a:xfrm>
            <a:off x="893653" y="4003260"/>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1" name="Text Placeholder 16">
            <a:extLst>
              <a:ext uri="{FF2B5EF4-FFF2-40B4-BE49-F238E27FC236}">
                <a16:creationId xmlns:a16="http://schemas.microsoft.com/office/drawing/2014/main" id="{B972DB0D-D400-5848-9A57-7EFD02099860}"/>
              </a:ext>
            </a:extLst>
          </p:cNvPr>
          <p:cNvSpPr>
            <a:spLocks noGrp="1"/>
          </p:cNvSpPr>
          <p:nvPr>
            <p:ph type="body" sz="quarter" idx="21"/>
          </p:nvPr>
        </p:nvSpPr>
        <p:spPr>
          <a:xfrm>
            <a:off x="2285928" y="4013649"/>
            <a:ext cx="3396416" cy="1751090"/>
          </a:xfrm>
        </p:spPr>
        <p:txBody>
          <a:bodyPr>
            <a:normAutofit/>
          </a:bodyPr>
          <a:lstStyle>
            <a:lvl1pPr marL="0" indent="0">
              <a:buNone/>
              <a:defRPr sz="1400"/>
            </a:lvl1pPr>
          </a:lstStyle>
          <a:p>
            <a:pPr lvl="0"/>
            <a:r>
              <a:rPr lang="en-US"/>
              <a:t>Click to edit Master text styles</a:t>
            </a:r>
          </a:p>
        </p:txBody>
      </p:sp>
      <p:sp>
        <p:nvSpPr>
          <p:cNvPr id="18" name="Picture Placeholder 2">
            <a:extLst>
              <a:ext uri="{FF2B5EF4-FFF2-40B4-BE49-F238E27FC236}">
                <a16:creationId xmlns:a16="http://schemas.microsoft.com/office/drawing/2014/main" id="{304CEAB8-9EEB-214D-8C2F-EC98B2FCD0C0}"/>
              </a:ext>
            </a:extLst>
          </p:cNvPr>
          <p:cNvSpPr>
            <a:spLocks noGrp="1" noChangeAspect="1"/>
          </p:cNvSpPr>
          <p:nvPr>
            <p:ph type="pic" sz="quarter" idx="19"/>
          </p:nvPr>
        </p:nvSpPr>
        <p:spPr>
          <a:xfrm>
            <a:off x="6426706" y="4003260"/>
            <a:ext cx="1137600" cy="1137600"/>
          </a:xfrm>
          <a:prstGeom prst="ellipse">
            <a:avLst/>
          </a:prstGeom>
        </p:spPr>
        <p:txBody>
          <a:bodyPr anchor="ctr" anchorCtr="0">
            <a:normAutofit/>
          </a:bodyPr>
          <a:lstStyle>
            <a:lvl1pPr marL="0" indent="0" algn="ctr">
              <a:buNone/>
              <a:defRPr sz="1000"/>
            </a:lvl1pPr>
          </a:lstStyle>
          <a:p>
            <a:r>
              <a:rPr lang="en-US"/>
              <a:t>Click icon to add picture</a:t>
            </a:r>
            <a:endParaRPr lang="en-CA"/>
          </a:p>
        </p:txBody>
      </p:sp>
      <p:sp>
        <p:nvSpPr>
          <p:cNvPr id="22" name="Text Placeholder 16">
            <a:extLst>
              <a:ext uri="{FF2B5EF4-FFF2-40B4-BE49-F238E27FC236}">
                <a16:creationId xmlns:a16="http://schemas.microsoft.com/office/drawing/2014/main" id="{8207CBAE-5643-1B43-87D2-81EC2D696AF5}"/>
              </a:ext>
            </a:extLst>
          </p:cNvPr>
          <p:cNvSpPr>
            <a:spLocks noGrp="1"/>
          </p:cNvSpPr>
          <p:nvPr>
            <p:ph type="body" sz="quarter" idx="22"/>
          </p:nvPr>
        </p:nvSpPr>
        <p:spPr>
          <a:xfrm>
            <a:off x="7818981" y="4001717"/>
            <a:ext cx="3396416" cy="1751090"/>
          </a:xfrm>
        </p:spPr>
        <p:txBody>
          <a:bodyPr>
            <a:normAutofit/>
          </a:bodyPr>
          <a:lstStyle>
            <a:lvl1pPr marL="0" indent="0">
              <a:buNone/>
              <a:defRPr sz="1400"/>
            </a:lvl1pPr>
          </a:lstStyle>
          <a:p>
            <a:pPr lvl="0"/>
            <a:r>
              <a:rPr lang="en-US"/>
              <a:t>Click to edit Master text styles</a:t>
            </a:r>
          </a:p>
        </p:txBody>
      </p:sp>
      <p:sp>
        <p:nvSpPr>
          <p:cNvPr id="9" name="Date Placeholder 8">
            <a:extLst>
              <a:ext uri="{FF2B5EF4-FFF2-40B4-BE49-F238E27FC236}">
                <a16:creationId xmlns:a16="http://schemas.microsoft.com/office/drawing/2014/main" id="{0E27AD58-EFA1-834E-88C4-84A7D988F882}"/>
              </a:ext>
            </a:extLst>
          </p:cNvPr>
          <p:cNvSpPr>
            <a:spLocks noGrp="1"/>
          </p:cNvSpPr>
          <p:nvPr>
            <p:ph type="dt" sz="half" idx="10"/>
          </p:nvPr>
        </p:nvSpPr>
        <p:spPr/>
        <p:txBody>
          <a:bodyPr/>
          <a:lstStyle/>
          <a:p>
            <a:fld id="{A4A1BE50-3C46-434A-860D-C27D87407209}" type="datetime1">
              <a:rPr lang="en-CA" smtClean="0"/>
              <a:t>2024-03-27</a:t>
            </a:fld>
            <a:endParaRPr lang="en-CA"/>
          </a:p>
        </p:txBody>
      </p:sp>
      <p:sp>
        <p:nvSpPr>
          <p:cNvPr id="10" name="Footer Placeholder 9">
            <a:extLst>
              <a:ext uri="{FF2B5EF4-FFF2-40B4-BE49-F238E27FC236}">
                <a16:creationId xmlns:a16="http://schemas.microsoft.com/office/drawing/2014/main" id="{555A59F2-FBBD-D14D-A6E2-DA0D1A0A7DDB}"/>
              </a:ext>
            </a:extLst>
          </p:cNvPr>
          <p:cNvSpPr>
            <a:spLocks noGrp="1"/>
          </p:cNvSpPr>
          <p:nvPr>
            <p:ph type="ftr" sz="quarter" idx="11"/>
          </p:nvPr>
        </p:nvSpPr>
        <p:spPr>
          <a:xfrm>
            <a:off x="2870605" y="6229815"/>
            <a:ext cx="8229195" cy="302540"/>
          </a:xfrm>
        </p:spPr>
        <p:txBody>
          <a:bodyPr/>
          <a:lstStyle/>
          <a:p>
            <a:endParaRPr lang="en-CA"/>
          </a:p>
        </p:txBody>
      </p:sp>
      <p:sp>
        <p:nvSpPr>
          <p:cNvPr id="11" name="Slide Number Placeholder 10">
            <a:extLst>
              <a:ext uri="{FF2B5EF4-FFF2-40B4-BE49-F238E27FC236}">
                <a16:creationId xmlns:a16="http://schemas.microsoft.com/office/drawing/2014/main" id="{B68B3244-C4A8-0648-9AFE-DE797FB7A959}"/>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4" name="Straight Connector 13">
            <a:extLst>
              <a:ext uri="{FF2B5EF4-FFF2-40B4-BE49-F238E27FC236}">
                <a16:creationId xmlns:a16="http://schemas.microsoft.com/office/drawing/2014/main" id="{3B49D52E-6E64-424D-9315-C95FA7737A28}"/>
              </a:ext>
            </a:extLst>
          </p:cNvPr>
          <p:cNvCxnSpPr>
            <a:cxnSpLocks/>
          </p:cNvCxnSpPr>
          <p:nvPr userDrawn="1"/>
        </p:nvCxnSpPr>
        <p:spPr>
          <a:xfrm>
            <a:off x="774503" y="3695202"/>
            <a:ext cx="106429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1E9422-46C3-734C-A068-7F81B94FDCED}"/>
              </a:ext>
            </a:extLst>
          </p:cNvPr>
          <p:cNvCxnSpPr>
            <a:cxnSpLocks/>
          </p:cNvCxnSpPr>
          <p:nvPr userDrawn="1"/>
        </p:nvCxnSpPr>
        <p:spPr>
          <a:xfrm>
            <a:off x="6096000" y="1592263"/>
            <a:ext cx="0" cy="4172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Graphic 15">
            <a:extLst>
              <a:ext uri="{FF2B5EF4-FFF2-40B4-BE49-F238E27FC236}">
                <a16:creationId xmlns:a16="http://schemas.microsoft.com/office/drawing/2014/main" id="{7C1652EB-B04C-A7C2-165F-F0F7099EC922}"/>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1714685300"/>
      </p:ext>
    </p:extLst>
  </p:cSld>
  <p:clrMapOvr>
    <a:masterClrMapping/>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with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A5C6-B6D6-8F49-A809-D550B8736FB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C18DA6C-C939-9546-A4D3-4B92C47C894A}"/>
              </a:ext>
            </a:extLst>
          </p:cNvPr>
          <p:cNvSpPr>
            <a:spLocks noGrp="1"/>
          </p:cNvSpPr>
          <p:nvPr>
            <p:ph idx="1"/>
          </p:nvPr>
        </p:nvSpPr>
        <p:spPr>
          <a:xfrm>
            <a:off x="381000" y="1592263"/>
            <a:ext cx="6429371" cy="4176711"/>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Picture Placeholder 2">
            <a:extLst>
              <a:ext uri="{FF2B5EF4-FFF2-40B4-BE49-F238E27FC236}">
                <a16:creationId xmlns:a16="http://schemas.microsoft.com/office/drawing/2014/main" id="{AF07C545-E8A2-214D-B8EA-9AF78FC07C66}"/>
              </a:ext>
            </a:extLst>
          </p:cNvPr>
          <p:cNvSpPr>
            <a:spLocks noGrp="1"/>
          </p:cNvSpPr>
          <p:nvPr>
            <p:ph type="pic" sz="quarter" idx="16" hasCustomPrompt="1"/>
          </p:nvPr>
        </p:nvSpPr>
        <p:spPr>
          <a:xfrm>
            <a:off x="7840654" y="1596280"/>
            <a:ext cx="635047" cy="429087"/>
          </a:xfrm>
        </p:spPr>
        <p:txBody>
          <a:bodyPr wrap="square" anchor="ctr">
            <a:noAutofit/>
          </a:bodyPr>
          <a:lstStyle>
            <a:lvl1pPr marL="0" indent="0">
              <a:buNone/>
              <a:defRPr sz="600"/>
            </a:lvl1pPr>
          </a:lstStyle>
          <a:p>
            <a:r>
              <a:rPr lang="en-CA"/>
              <a:t>Add quote graphic here</a:t>
            </a:r>
          </a:p>
        </p:txBody>
      </p:sp>
      <p:sp>
        <p:nvSpPr>
          <p:cNvPr id="8" name="Content Placeholder 2">
            <a:extLst>
              <a:ext uri="{FF2B5EF4-FFF2-40B4-BE49-F238E27FC236}">
                <a16:creationId xmlns:a16="http://schemas.microsoft.com/office/drawing/2014/main" id="{8774C250-6ABF-5A48-BB1A-4E56FF798463}"/>
              </a:ext>
            </a:extLst>
          </p:cNvPr>
          <p:cNvSpPr>
            <a:spLocks noGrp="1"/>
          </p:cNvSpPr>
          <p:nvPr>
            <p:ph type="body" idx="14" hasCustomPrompt="1"/>
          </p:nvPr>
        </p:nvSpPr>
        <p:spPr>
          <a:xfrm>
            <a:off x="7761326" y="2124222"/>
            <a:ext cx="3575050" cy="2598864"/>
          </a:xfrm>
        </p:spPr>
        <p:txBody>
          <a:bodyPr>
            <a:normAutofit/>
          </a:bodyPr>
          <a:lstStyle>
            <a:lvl1pPr marL="0" marR="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sz="2200" b="0" i="0">
                <a:latin typeface="Times" pitchFamily="2" charset="0"/>
              </a:defRPr>
            </a:lvl1pPr>
          </a:lstStyle>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lang="en-CA"/>
              <a:t>Click to add quote text</a:t>
            </a:r>
          </a:p>
        </p:txBody>
      </p:sp>
      <p:sp>
        <p:nvSpPr>
          <p:cNvPr id="12" name="Picture Placeholder 2">
            <a:extLst>
              <a:ext uri="{FF2B5EF4-FFF2-40B4-BE49-F238E27FC236}">
                <a16:creationId xmlns:a16="http://schemas.microsoft.com/office/drawing/2014/main" id="{91E674F5-064B-E443-8C56-1A475A6506A2}"/>
              </a:ext>
            </a:extLst>
          </p:cNvPr>
          <p:cNvSpPr>
            <a:spLocks noGrp="1" noChangeAspect="1"/>
          </p:cNvSpPr>
          <p:nvPr>
            <p:ph type="pic" sz="quarter" idx="13" hasCustomPrompt="1"/>
          </p:nvPr>
        </p:nvSpPr>
        <p:spPr>
          <a:xfrm>
            <a:off x="7818016" y="488819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3" name="Text Placeholder 4">
            <a:extLst>
              <a:ext uri="{FF2B5EF4-FFF2-40B4-BE49-F238E27FC236}">
                <a16:creationId xmlns:a16="http://schemas.microsoft.com/office/drawing/2014/main" id="{C8D13537-522E-8546-9470-90870D36AA66}"/>
              </a:ext>
            </a:extLst>
          </p:cNvPr>
          <p:cNvSpPr>
            <a:spLocks noGrp="1"/>
          </p:cNvSpPr>
          <p:nvPr>
            <p:ph type="body" sz="quarter" idx="15" hasCustomPrompt="1"/>
          </p:nvPr>
        </p:nvSpPr>
        <p:spPr>
          <a:xfrm>
            <a:off x="8772314" y="5077459"/>
            <a:ext cx="2564062"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945AD138-30AA-0A47-B8AD-167AED96891C}" type="datetime1">
              <a:rPr lang="en-CA" smtClean="0"/>
              <a:t>2024-03-27</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2870605" y="6229815"/>
            <a:ext cx="8229195" cy="264676"/>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4" name="Straight Connector 13">
            <a:extLst>
              <a:ext uri="{FF2B5EF4-FFF2-40B4-BE49-F238E27FC236}">
                <a16:creationId xmlns:a16="http://schemas.microsoft.com/office/drawing/2014/main" id="{D1BCEB1A-B3C9-B94C-964C-8D029A6DC9D7}"/>
              </a:ext>
            </a:extLst>
          </p:cNvPr>
          <p:cNvCxnSpPr>
            <a:cxnSpLocks/>
          </p:cNvCxnSpPr>
          <p:nvPr userDrawn="1"/>
        </p:nvCxnSpPr>
        <p:spPr>
          <a:xfrm>
            <a:off x="7524750" y="1592264"/>
            <a:ext cx="0" cy="41767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phic 15">
            <a:extLst>
              <a:ext uri="{FF2B5EF4-FFF2-40B4-BE49-F238E27FC236}">
                <a16:creationId xmlns:a16="http://schemas.microsoft.com/office/drawing/2014/main" id="{7BC0B173-A4A1-367D-0EB2-C1695FB30F40}"/>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223407383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ent, Subhead with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FCD27-8C18-9747-95A9-63502B6FA4C0}"/>
              </a:ext>
            </a:extLst>
          </p:cNvPr>
          <p:cNvSpPr>
            <a:spLocks noGrp="1"/>
          </p:cNvSpPr>
          <p:nvPr>
            <p:ph type="title"/>
          </p:nvPr>
        </p:nvSpPr>
        <p:spPr/>
        <p:txBody>
          <a:bodyPr/>
          <a:lstStyle/>
          <a:p>
            <a:r>
              <a:rPr lang="en-US"/>
              <a:t>Click to edit Master title style</a:t>
            </a:r>
            <a:endParaRPr lang="en-CA"/>
          </a:p>
        </p:txBody>
      </p:sp>
      <p:sp>
        <p:nvSpPr>
          <p:cNvPr id="13" name="Text Placeholder 5">
            <a:extLst>
              <a:ext uri="{FF2B5EF4-FFF2-40B4-BE49-F238E27FC236}">
                <a16:creationId xmlns:a16="http://schemas.microsoft.com/office/drawing/2014/main" id="{2F561D16-DC5D-0F47-897D-2EA7DB066575}"/>
              </a:ext>
            </a:extLst>
          </p:cNvPr>
          <p:cNvSpPr>
            <a:spLocks noGrp="1"/>
          </p:cNvSpPr>
          <p:nvPr>
            <p:ph type="body" sz="quarter" idx="14"/>
          </p:nvPr>
        </p:nvSpPr>
        <p:spPr>
          <a:xfrm>
            <a:off x="381000" y="1592263"/>
            <a:ext cx="6429375" cy="377144"/>
          </a:xfrm>
        </p:spPr>
        <p:txBody>
          <a:bodyPr/>
          <a:lstStyle>
            <a:lvl1pPr marL="0" indent="0">
              <a:buNone/>
              <a:defRPr b="1">
                <a:solidFill>
                  <a:schemeClr val="accent2"/>
                </a:solidFill>
              </a:defRPr>
            </a:lvl1pPr>
            <a:lvl2pPr marL="457200" indent="0">
              <a:buNone/>
              <a:defRPr/>
            </a:lvl2pPr>
          </a:lstStyle>
          <a:p>
            <a:pPr lvl="0"/>
            <a:r>
              <a:rPr lang="en-US"/>
              <a:t>Click to edit Master text styles</a:t>
            </a:r>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idx="1"/>
          </p:nvPr>
        </p:nvSpPr>
        <p:spPr>
          <a:xfrm>
            <a:off x="381000" y="2145967"/>
            <a:ext cx="6429375" cy="3623008"/>
          </a:xfrm>
        </p:spPr>
        <p:txBody>
          <a:bodyPr/>
          <a:lstStyle>
            <a:lvl1pPr>
              <a:spcBef>
                <a:spcPts val="1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0" name="Picture Placeholder 2">
            <a:extLst>
              <a:ext uri="{FF2B5EF4-FFF2-40B4-BE49-F238E27FC236}">
                <a16:creationId xmlns:a16="http://schemas.microsoft.com/office/drawing/2014/main" id="{8557193E-D5A9-FA49-A4C2-C6B4E15CAC04}"/>
              </a:ext>
            </a:extLst>
          </p:cNvPr>
          <p:cNvSpPr>
            <a:spLocks noGrp="1"/>
          </p:cNvSpPr>
          <p:nvPr>
            <p:ph type="pic" sz="quarter" idx="16" hasCustomPrompt="1"/>
          </p:nvPr>
        </p:nvSpPr>
        <p:spPr>
          <a:xfrm>
            <a:off x="7840654" y="1596280"/>
            <a:ext cx="635047" cy="429087"/>
          </a:xfrm>
        </p:spPr>
        <p:txBody>
          <a:bodyPr wrap="square" anchor="ctr">
            <a:noAutofit/>
          </a:bodyPr>
          <a:lstStyle>
            <a:lvl1pPr marL="0" indent="0">
              <a:buNone/>
              <a:defRPr sz="600"/>
            </a:lvl1pPr>
          </a:lstStyle>
          <a:p>
            <a:r>
              <a:rPr lang="en-CA"/>
              <a:t>Add quote graphic here</a:t>
            </a:r>
          </a:p>
        </p:txBody>
      </p:sp>
      <p:sp>
        <p:nvSpPr>
          <p:cNvPr id="21" name="Content Placeholder 2">
            <a:extLst>
              <a:ext uri="{FF2B5EF4-FFF2-40B4-BE49-F238E27FC236}">
                <a16:creationId xmlns:a16="http://schemas.microsoft.com/office/drawing/2014/main" id="{B68C4A1E-2A3E-B54A-9B93-C3517E010AE7}"/>
              </a:ext>
            </a:extLst>
          </p:cNvPr>
          <p:cNvSpPr>
            <a:spLocks noGrp="1"/>
          </p:cNvSpPr>
          <p:nvPr>
            <p:ph type="body" idx="17" hasCustomPrompt="1"/>
          </p:nvPr>
        </p:nvSpPr>
        <p:spPr>
          <a:xfrm>
            <a:off x="7761326" y="2124222"/>
            <a:ext cx="3575050" cy="2598864"/>
          </a:xfrm>
        </p:spPr>
        <p:txBody>
          <a:bodyPr>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22" name="Picture Placeholder 2">
            <a:extLst>
              <a:ext uri="{FF2B5EF4-FFF2-40B4-BE49-F238E27FC236}">
                <a16:creationId xmlns:a16="http://schemas.microsoft.com/office/drawing/2014/main" id="{8AE9CCAC-0C72-8248-A5D1-62CA8FEABECC}"/>
              </a:ext>
            </a:extLst>
          </p:cNvPr>
          <p:cNvSpPr>
            <a:spLocks noGrp="1" noChangeAspect="1"/>
          </p:cNvSpPr>
          <p:nvPr>
            <p:ph type="pic" sz="quarter" idx="13" hasCustomPrompt="1"/>
          </p:nvPr>
        </p:nvSpPr>
        <p:spPr>
          <a:xfrm>
            <a:off x="7818016" y="488819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23" name="Text Placeholder 4">
            <a:extLst>
              <a:ext uri="{FF2B5EF4-FFF2-40B4-BE49-F238E27FC236}">
                <a16:creationId xmlns:a16="http://schemas.microsoft.com/office/drawing/2014/main" id="{9980DE37-E068-5C4A-B802-DF0BDF99AF48}"/>
              </a:ext>
            </a:extLst>
          </p:cNvPr>
          <p:cNvSpPr>
            <a:spLocks noGrp="1"/>
          </p:cNvSpPr>
          <p:nvPr>
            <p:ph type="body" sz="quarter" idx="15" hasCustomPrompt="1"/>
          </p:nvPr>
        </p:nvSpPr>
        <p:spPr>
          <a:xfrm>
            <a:off x="8772314" y="5077459"/>
            <a:ext cx="2564062"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34990978-52AC-B046-97A0-FAFF4E4B51C4}" type="datetime1">
              <a:rPr lang="en-CA" smtClean="0"/>
              <a:t>2024-03-27</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2870605" y="6229815"/>
            <a:ext cx="8229195" cy="264676"/>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cxnSp>
        <p:nvCxnSpPr>
          <p:cNvPr id="18" name="Straight Connector 17">
            <a:extLst>
              <a:ext uri="{FF2B5EF4-FFF2-40B4-BE49-F238E27FC236}">
                <a16:creationId xmlns:a16="http://schemas.microsoft.com/office/drawing/2014/main" id="{603B8325-540B-6E4F-A47E-5BE09806C54F}"/>
              </a:ext>
            </a:extLst>
          </p:cNvPr>
          <p:cNvCxnSpPr>
            <a:cxnSpLocks/>
          </p:cNvCxnSpPr>
          <p:nvPr userDrawn="1"/>
        </p:nvCxnSpPr>
        <p:spPr>
          <a:xfrm>
            <a:off x="7524750" y="1592264"/>
            <a:ext cx="0" cy="41767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phic 15">
            <a:extLst>
              <a:ext uri="{FF2B5EF4-FFF2-40B4-BE49-F238E27FC236}">
                <a16:creationId xmlns:a16="http://schemas.microsoft.com/office/drawing/2014/main" id="{FD4F8031-C4C3-FFDE-F6B8-3CBD7187D813}"/>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2040198607"/>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96FD7-967E-424A-9BD5-E0E9DF564813}"/>
              </a:ext>
            </a:extLst>
          </p:cNvPr>
          <p:cNvSpPr>
            <a:spLocks noGrp="1"/>
          </p:cNvSpPr>
          <p:nvPr>
            <p:ph type="title" hasCustomPrompt="1"/>
          </p:nvPr>
        </p:nvSpPr>
        <p:spPr>
          <a:xfrm>
            <a:off x="2530475" y="1616977"/>
            <a:ext cx="7131050" cy="1676120"/>
          </a:xfrm>
        </p:spPr>
        <p:txBody>
          <a:bodyPr anchor="b">
            <a:normAutofit/>
          </a:bodyPr>
          <a:lstStyle>
            <a:lvl1pPr algn="ctr">
              <a:defRPr sz="3200"/>
            </a:lvl1pPr>
          </a:lstStyle>
          <a:p>
            <a:r>
              <a:rPr lang="en-CA"/>
              <a:t>Section Heading</a:t>
            </a:r>
          </a:p>
        </p:txBody>
      </p:sp>
      <p:sp>
        <p:nvSpPr>
          <p:cNvPr id="3" name="Text Placeholder 2">
            <a:extLst>
              <a:ext uri="{FF2B5EF4-FFF2-40B4-BE49-F238E27FC236}">
                <a16:creationId xmlns:a16="http://schemas.microsoft.com/office/drawing/2014/main" id="{0AAA6A2D-5FF2-0248-AC7C-1F35A14C05A1}"/>
              </a:ext>
            </a:extLst>
          </p:cNvPr>
          <p:cNvSpPr>
            <a:spLocks noGrp="1"/>
          </p:cNvSpPr>
          <p:nvPr>
            <p:ph type="body" idx="1" hasCustomPrompt="1"/>
          </p:nvPr>
        </p:nvSpPr>
        <p:spPr>
          <a:xfrm>
            <a:off x="3244850" y="3960665"/>
            <a:ext cx="5702300" cy="1500187"/>
          </a:xfrm>
        </p:spPr>
        <p:txBody>
          <a:bodyPr>
            <a:noAutofit/>
          </a:bodyPr>
          <a:lstStyle>
            <a:lvl1pPr marL="0" indent="0" algn="ctr">
              <a:buNone/>
              <a:defRPr sz="1400">
                <a:solidFill>
                  <a:schemeClr val="tx1"/>
                </a:solidFill>
              </a:defRPr>
            </a:lvl1pPr>
            <a:lvl2pPr marL="457200" indent="0" algn="ctr">
              <a:buNone/>
              <a:defRPr sz="1400">
                <a:solidFill>
                  <a:schemeClr val="tx1"/>
                </a:solidFill>
              </a:defRPr>
            </a:lvl2pPr>
            <a:lvl3pPr marL="914400" indent="0" algn="ctr">
              <a:buNone/>
              <a:defRPr sz="1400">
                <a:solidFill>
                  <a:schemeClr val="tx1"/>
                </a:solidFill>
              </a:defRPr>
            </a:lvl3pPr>
            <a:lvl4pPr marL="1371600" indent="0" algn="ctr">
              <a:buNone/>
              <a:defRPr sz="1400">
                <a:solidFill>
                  <a:schemeClr val="tx1"/>
                </a:solidFill>
              </a:defRPr>
            </a:lvl4pPr>
            <a:lvl5pPr marL="1828800" indent="0" algn="ctr">
              <a:buNone/>
              <a:defRPr sz="1400">
                <a:solidFill>
                  <a:schemeClr val="tx1"/>
                </a:solidFill>
              </a:defRPr>
            </a:lvl5pPr>
            <a:lvl6pPr marL="2286000" indent="0" algn="ctr">
              <a:buNone/>
              <a:defRPr sz="1400">
                <a:solidFill>
                  <a:schemeClr val="tx1"/>
                </a:solidFill>
              </a:defRPr>
            </a:lvl6pPr>
            <a:lvl7pPr marL="2743200" indent="0" algn="ctr">
              <a:buNone/>
              <a:defRPr sz="1400">
                <a:solidFill>
                  <a:schemeClr val="tx1"/>
                </a:solidFill>
              </a:defRPr>
            </a:lvl7pPr>
            <a:lvl8pPr marL="3200400" indent="0" algn="ctr">
              <a:buNone/>
              <a:defRPr sz="1400">
                <a:solidFill>
                  <a:schemeClr val="tx1"/>
                </a:solidFill>
              </a:defRPr>
            </a:lvl8pPr>
            <a:lvl9pPr marL="3657600" indent="0" algn="ctr">
              <a:buNone/>
              <a:defRPr sz="1400">
                <a:solidFill>
                  <a:schemeClr val="tx1"/>
                </a:solidFill>
              </a:defRPr>
            </a:lvl9pPr>
          </a:lstStyle>
          <a:p>
            <a:pPr lvl="0"/>
            <a:r>
              <a:rPr lang="en-CA"/>
              <a:t>Section Subtitle</a:t>
            </a:r>
          </a:p>
        </p:txBody>
      </p:sp>
      <p:sp>
        <p:nvSpPr>
          <p:cNvPr id="7" name="Date Placeholder 3">
            <a:extLst>
              <a:ext uri="{FF2B5EF4-FFF2-40B4-BE49-F238E27FC236}">
                <a16:creationId xmlns:a16="http://schemas.microsoft.com/office/drawing/2014/main" id="{53A96722-3409-394C-9FAD-A58B5E4B3FDE}"/>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45A2F542-CE52-CF42-A17F-45F79CA145F7}" type="datetime1">
              <a:rPr lang="en-CA" smtClean="0"/>
              <a:t>2024-03-27</a:t>
            </a:fld>
            <a:endParaRPr lang="en-CA"/>
          </a:p>
        </p:txBody>
      </p:sp>
      <p:sp>
        <p:nvSpPr>
          <p:cNvPr id="8" name="Footer Placeholder 4">
            <a:extLst>
              <a:ext uri="{FF2B5EF4-FFF2-40B4-BE49-F238E27FC236}">
                <a16:creationId xmlns:a16="http://schemas.microsoft.com/office/drawing/2014/main" id="{31F5D2BE-C001-F84E-B7B9-6CC8207F3E32}"/>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9DEDDCF2-E110-B84E-82C6-78895908542D}"/>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11" name="Picture 10">
            <a:extLst>
              <a:ext uri="{FF2B5EF4-FFF2-40B4-BE49-F238E27FC236}">
                <a16:creationId xmlns:a16="http://schemas.microsoft.com/office/drawing/2014/main" id="{6D5B1E89-6CA9-8E4D-8BA6-86B127926C07}"/>
              </a:ext>
            </a:extLst>
          </p:cNvPr>
          <p:cNvPicPr>
            <a:picLocks noChangeAspect="1"/>
          </p:cNvPicPr>
          <p:nvPr userDrawn="1"/>
        </p:nvPicPr>
        <p:blipFill>
          <a:blip r:embed="rId2"/>
          <a:stretch>
            <a:fillRect/>
          </a:stretch>
        </p:blipFill>
        <p:spPr>
          <a:xfrm>
            <a:off x="5647354" y="409262"/>
            <a:ext cx="897292" cy="458755"/>
          </a:xfrm>
          <a:prstGeom prst="rect">
            <a:avLst/>
          </a:prstGeom>
        </p:spPr>
      </p:pic>
      <p:cxnSp>
        <p:nvCxnSpPr>
          <p:cNvPr id="12" name="Straight Connector 11">
            <a:extLst>
              <a:ext uri="{FF2B5EF4-FFF2-40B4-BE49-F238E27FC236}">
                <a16:creationId xmlns:a16="http://schemas.microsoft.com/office/drawing/2014/main" id="{FADE7F97-86D7-CF4A-A293-C547A43A4D8D}"/>
              </a:ext>
            </a:extLst>
          </p:cNvPr>
          <p:cNvCxnSpPr/>
          <p:nvPr userDrawn="1"/>
        </p:nvCxnSpPr>
        <p:spPr>
          <a:xfrm>
            <a:off x="5684820" y="3643943"/>
            <a:ext cx="82236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6CF78828-3E16-B22E-2A41-9BADBDF45A0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07789" y="5920217"/>
            <a:ext cx="1587500" cy="571500"/>
          </a:xfrm>
          <a:prstGeom prst="rect">
            <a:avLst/>
          </a:prstGeom>
        </p:spPr>
      </p:pic>
      <p:pic>
        <p:nvPicPr>
          <p:cNvPr id="6" name="Graphic 15">
            <a:extLst>
              <a:ext uri="{FF2B5EF4-FFF2-40B4-BE49-F238E27FC236}">
                <a16:creationId xmlns:a16="http://schemas.microsoft.com/office/drawing/2014/main" id="{6284EAE6-ABC4-EE6C-21A8-D35B168FFFAD}"/>
              </a:ext>
            </a:extLst>
          </p:cNvPr>
          <p:cNvPicPr>
            <a:picLocks noChangeAspect="1"/>
          </p:cNvPicPr>
          <p:nvPr userDrawn="1"/>
        </p:nvPicPr>
        <p:blipFill>
          <a:blip r:embed="rId5"/>
          <a:srcRect/>
          <a:stretch/>
        </p:blipFill>
        <p:spPr>
          <a:xfrm>
            <a:off x="457798" y="5908494"/>
            <a:ext cx="2412807" cy="748800"/>
          </a:xfrm>
          <a:prstGeom prst="rect">
            <a:avLst/>
          </a:prstGeom>
        </p:spPr>
      </p:pic>
    </p:spTree>
    <p:extLst>
      <p:ext uri="{BB962C8B-B14F-4D97-AF65-F5344CB8AC3E}">
        <p14:creationId xmlns:p14="http://schemas.microsoft.com/office/powerpoint/2010/main" val="158336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 - Photo, Gradient Overlay">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6EF4062-3E45-BE44-8031-CA76D9A4701D}"/>
              </a:ext>
            </a:extLst>
          </p:cNvPr>
          <p:cNvSpPr>
            <a:spLocks noGrp="1"/>
          </p:cNvSpPr>
          <p:nvPr>
            <p:ph type="title" hasCustomPrompt="1"/>
          </p:nvPr>
        </p:nvSpPr>
        <p:spPr>
          <a:xfrm>
            <a:off x="0" y="-527539"/>
            <a:ext cx="12192000" cy="513471"/>
          </a:xfrm>
        </p:spPr>
        <p:txBody>
          <a:bodyPr anchor="b">
            <a:noAutofit/>
          </a:bodyPr>
          <a:lstStyle>
            <a:lvl1pPr>
              <a:defRPr sz="1800">
                <a:solidFill>
                  <a:schemeClr val="bg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6" name="Picture Placeholder 5">
            <a:extLst>
              <a:ext uri="{FF2B5EF4-FFF2-40B4-BE49-F238E27FC236}">
                <a16:creationId xmlns:a16="http://schemas.microsoft.com/office/drawing/2014/main" id="{A2494D7B-7589-7748-8BD2-C2BA1C8C6546}"/>
              </a:ext>
            </a:extLst>
          </p:cNvPr>
          <p:cNvSpPr>
            <a:spLocks noGrp="1"/>
          </p:cNvSpPr>
          <p:nvPr>
            <p:ph type="pic" sz="quarter" idx="17" hasCustomPrompt="1"/>
          </p:nvPr>
        </p:nvSpPr>
        <p:spPr>
          <a:xfrm>
            <a:off x="0" y="0"/>
            <a:ext cx="12192000" cy="6858000"/>
          </a:xfrm>
        </p:spPr>
        <p:txBody>
          <a:bodyPr/>
          <a:lstStyle>
            <a:lvl1pPr marL="0" indent="0">
              <a:buNone/>
              <a:defRPr>
                <a:highlight>
                  <a:srgbClr val="FF0000"/>
                </a:highlight>
              </a:defRPr>
            </a:lvl1pPr>
          </a:lstStyle>
          <a:p>
            <a:r>
              <a:rPr lang="en-US"/>
              <a:t>To change or insert the background image, you will need to access it by first moving the gradient block that is placed over the image (this gradient helps to ensure legibility of the quote). To move the gradient block, select it and shift the position so you can click on the picture icon in the center of the slide. After inserting the image, move the gradient block back to its original position. </a:t>
            </a:r>
          </a:p>
        </p:txBody>
      </p:sp>
      <p:sp>
        <p:nvSpPr>
          <p:cNvPr id="4" name="Text Placeholder 3">
            <a:extLst>
              <a:ext uri="{FF2B5EF4-FFF2-40B4-BE49-F238E27FC236}">
                <a16:creationId xmlns:a16="http://schemas.microsoft.com/office/drawing/2014/main" id="{ACBE36CE-0579-4F42-81E3-3A9D42CB63BE}"/>
              </a:ext>
            </a:extLst>
          </p:cNvPr>
          <p:cNvSpPr>
            <a:spLocks noGrp="1"/>
          </p:cNvSpPr>
          <p:nvPr>
            <p:ph type="body" sz="quarter" idx="16" hasCustomPrompt="1"/>
          </p:nvPr>
        </p:nvSpPr>
        <p:spPr>
          <a:xfrm>
            <a:off x="0" y="0"/>
            <a:ext cx="8239125" cy="6858000"/>
          </a:xfrm>
          <a:gradFill>
            <a:gsLst>
              <a:gs pos="100000">
                <a:schemeClr val="bg1">
                  <a:alpha val="0"/>
                </a:schemeClr>
              </a:gs>
              <a:gs pos="65000">
                <a:schemeClr val="bg1">
                  <a:alpha val="46074"/>
                </a:schemeClr>
              </a:gs>
            </a:gsLst>
            <a:lin ang="0" scaled="0"/>
          </a:gradFill>
          <a:ln w="0">
            <a:solidFill>
              <a:schemeClr val="bg1">
                <a:alpha val="0"/>
              </a:schemeClr>
            </a:solidFill>
          </a:ln>
        </p:spPr>
        <p:txBody>
          <a:bodyPr>
            <a:normAutofit/>
          </a:bodyPr>
          <a:lstStyle>
            <a:lvl1pPr marL="0" indent="0">
              <a:buNone/>
              <a:defRPr sz="100">
                <a:noFill/>
              </a:defRPr>
            </a:lvl1pPr>
            <a:lvl2pPr marL="457200" indent="0">
              <a:buNone/>
              <a:defRPr sz="100">
                <a:noFill/>
              </a:defRPr>
            </a:lvl2pPr>
            <a:lvl3pPr marL="914400" indent="0">
              <a:buNone/>
              <a:defRPr sz="100">
                <a:noFill/>
              </a:defRPr>
            </a:lvl3pPr>
            <a:lvl4pPr marL="1371600" indent="0">
              <a:buNone/>
              <a:defRPr sz="100">
                <a:noFill/>
              </a:defRPr>
            </a:lvl4pPr>
            <a:lvl5pPr marL="1828800" indent="0">
              <a:buNone/>
              <a:defRPr sz="100">
                <a:noFill/>
              </a:defRPr>
            </a:lvl5pPr>
          </a:lstStyle>
          <a:p>
            <a:pPr lvl="0"/>
            <a:r>
              <a:rPr lang="en-CA"/>
              <a:t> </a:t>
            </a:r>
          </a:p>
        </p:txBody>
      </p:sp>
      <p:sp>
        <p:nvSpPr>
          <p:cNvPr id="7" name="Picture Placeholder 2">
            <a:extLst>
              <a:ext uri="{FF2B5EF4-FFF2-40B4-BE49-F238E27FC236}">
                <a16:creationId xmlns:a16="http://schemas.microsoft.com/office/drawing/2014/main" id="{E107A325-34A1-A54C-B326-42F71C84FA67}"/>
              </a:ext>
            </a:extLst>
          </p:cNvPr>
          <p:cNvSpPr>
            <a:spLocks noGrp="1"/>
          </p:cNvSpPr>
          <p:nvPr>
            <p:ph type="pic" sz="quarter" idx="15" hasCustomPrompt="1"/>
          </p:nvPr>
        </p:nvSpPr>
        <p:spPr>
          <a:xfrm>
            <a:off x="868316" y="1056391"/>
            <a:ext cx="635047" cy="429087"/>
          </a:xfrm>
        </p:spPr>
        <p:txBody>
          <a:bodyPr wrap="square" anchor="ctr">
            <a:noAutofit/>
          </a:bodyPr>
          <a:lstStyle>
            <a:lvl1pPr marL="0" indent="0">
              <a:buNone/>
              <a:defRPr sz="600"/>
            </a:lvl1pPr>
          </a:lstStyle>
          <a:p>
            <a:r>
              <a:rPr lang="en-CA"/>
              <a:t>Add quote graphic here</a:t>
            </a:r>
          </a:p>
        </p:txBody>
      </p:sp>
      <p:sp>
        <p:nvSpPr>
          <p:cNvPr id="8" name="Content Placeholder 2">
            <a:extLst>
              <a:ext uri="{FF2B5EF4-FFF2-40B4-BE49-F238E27FC236}">
                <a16:creationId xmlns:a16="http://schemas.microsoft.com/office/drawing/2014/main" id="{D972FBA6-36B1-C743-8424-97C9843B8894}"/>
              </a:ext>
            </a:extLst>
          </p:cNvPr>
          <p:cNvSpPr>
            <a:spLocks noGrp="1"/>
          </p:cNvSpPr>
          <p:nvPr>
            <p:ph type="body" idx="1" hasCustomPrompt="1"/>
          </p:nvPr>
        </p:nvSpPr>
        <p:spPr>
          <a:xfrm>
            <a:off x="762000" y="1590675"/>
            <a:ext cx="5029200" cy="2238379"/>
          </a:xfrm>
          <a:noFill/>
        </p:spPr>
        <p:txBody>
          <a:bodyPr lIns="91440" tIns="45720" rIns="91440">
            <a:normAutofit/>
          </a:bodyPr>
          <a:lstStyle>
            <a:lvl1pPr marL="0" indent="0">
              <a:lnSpc>
                <a:spcPct val="100000"/>
              </a:lnSpc>
              <a:spcBef>
                <a:spcPts val="1600"/>
              </a:spcBef>
              <a:buNone/>
              <a:defRPr sz="2800" b="0" i="0">
                <a:latin typeface="Times" pitchFamily="2" charset="0"/>
              </a:defRPr>
            </a:lvl1pPr>
          </a:lstStyle>
          <a:p>
            <a:pPr lvl="0"/>
            <a:r>
              <a:rPr lang="en-CA"/>
              <a:t>Click to add quote text</a:t>
            </a:r>
          </a:p>
        </p:txBody>
      </p:sp>
      <p:sp>
        <p:nvSpPr>
          <p:cNvPr id="9" name="Picture Placeholder 2">
            <a:extLst>
              <a:ext uri="{FF2B5EF4-FFF2-40B4-BE49-F238E27FC236}">
                <a16:creationId xmlns:a16="http://schemas.microsoft.com/office/drawing/2014/main" id="{B9320892-3491-8649-85E9-A1BA284BC15C}"/>
              </a:ext>
            </a:extLst>
          </p:cNvPr>
          <p:cNvSpPr>
            <a:spLocks noGrp="1" noChangeAspect="1"/>
          </p:cNvSpPr>
          <p:nvPr>
            <p:ph type="pic" sz="quarter" idx="13" hasCustomPrompt="1"/>
          </p:nvPr>
        </p:nvSpPr>
        <p:spPr>
          <a:xfrm>
            <a:off x="873510" y="397981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5" name="Text Placeholder 4">
            <a:extLst>
              <a:ext uri="{FF2B5EF4-FFF2-40B4-BE49-F238E27FC236}">
                <a16:creationId xmlns:a16="http://schemas.microsoft.com/office/drawing/2014/main" id="{F9455CA0-65C1-3646-8F28-E9ED4ECEA4C4}"/>
              </a:ext>
            </a:extLst>
          </p:cNvPr>
          <p:cNvSpPr>
            <a:spLocks noGrp="1"/>
          </p:cNvSpPr>
          <p:nvPr>
            <p:ph type="body" sz="quarter" idx="14" hasCustomPrompt="1"/>
          </p:nvPr>
        </p:nvSpPr>
        <p:spPr>
          <a:xfrm>
            <a:off x="1820827" y="4148722"/>
            <a:ext cx="3970373"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18" name="Date Placeholder 3">
            <a:extLst>
              <a:ext uri="{FF2B5EF4-FFF2-40B4-BE49-F238E27FC236}">
                <a16:creationId xmlns:a16="http://schemas.microsoft.com/office/drawing/2014/main" id="{CD953424-7352-F14E-98DA-56EFE40B0553}"/>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CEBB640-AFD7-DC42-B000-990844F3B1D3}" type="datetime1">
              <a:rPr lang="en-CA" smtClean="0"/>
              <a:t>2024-03-27</a:t>
            </a:fld>
            <a:endParaRPr lang="en-CA"/>
          </a:p>
        </p:txBody>
      </p:sp>
      <p:sp>
        <p:nvSpPr>
          <p:cNvPr id="19" name="Footer Placeholder 4">
            <a:extLst>
              <a:ext uri="{FF2B5EF4-FFF2-40B4-BE49-F238E27FC236}">
                <a16:creationId xmlns:a16="http://schemas.microsoft.com/office/drawing/2014/main" id="{43657A8E-6A99-D24C-8885-D01CADD95493}"/>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20" name="Slide Number Placeholder 5">
            <a:extLst>
              <a:ext uri="{FF2B5EF4-FFF2-40B4-BE49-F238E27FC236}">
                <a16:creationId xmlns:a16="http://schemas.microsoft.com/office/drawing/2014/main" id="{775B80B7-B507-8145-8DBD-857CAFE74D8F}"/>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1070790087"/>
      </p:ext>
    </p:extLst>
  </p:cSld>
  <p:clrMapOvr>
    <a:overrideClrMapping bg1="dk1" tx1="lt1" bg2="dk2" tx2="lt1" accent1="accent1" accent2="accent2" accent3="accent3" accent4="accent4" accent5="accent5" accent6="accent6" hlink="hlink" folHlink="folHlink"/>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 - Photo, Light Box">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3" name="Title 21">
            <a:extLst>
              <a:ext uri="{FF2B5EF4-FFF2-40B4-BE49-F238E27FC236}">
                <a16:creationId xmlns:a16="http://schemas.microsoft.com/office/drawing/2014/main" id="{72B287F2-1F1D-7646-9577-24C43117812A}"/>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6" name="Picture Placeholder 5">
            <a:extLst>
              <a:ext uri="{FF2B5EF4-FFF2-40B4-BE49-F238E27FC236}">
                <a16:creationId xmlns:a16="http://schemas.microsoft.com/office/drawing/2014/main" id="{A2494D7B-7589-7748-8BD2-C2BA1C8C6546}"/>
              </a:ext>
            </a:extLst>
          </p:cNvPr>
          <p:cNvSpPr>
            <a:spLocks noGrp="1"/>
          </p:cNvSpPr>
          <p:nvPr>
            <p:ph type="pic" sz="quarter" idx="17"/>
          </p:nvPr>
        </p:nvSpPr>
        <p:spPr>
          <a:xfrm>
            <a:off x="0" y="0"/>
            <a:ext cx="12192000" cy="6858000"/>
          </a:xfrm>
        </p:spPr>
        <p:txBody>
          <a:bodyPr/>
          <a:lstStyle>
            <a:lvl1pPr marL="0" indent="0">
              <a:buNone/>
              <a:defRPr/>
            </a:lvl1pPr>
          </a:lstStyle>
          <a:p>
            <a:r>
              <a:rPr lang="en-US"/>
              <a:t>Click icon to add picture</a:t>
            </a:r>
          </a:p>
        </p:txBody>
      </p:sp>
      <p:sp>
        <p:nvSpPr>
          <p:cNvPr id="4" name="Text Placeholder 3">
            <a:extLst>
              <a:ext uri="{FF2B5EF4-FFF2-40B4-BE49-F238E27FC236}">
                <a16:creationId xmlns:a16="http://schemas.microsoft.com/office/drawing/2014/main" id="{ACBE36CE-0579-4F42-81E3-3A9D42CB63BE}"/>
              </a:ext>
            </a:extLst>
          </p:cNvPr>
          <p:cNvSpPr>
            <a:spLocks noGrp="1"/>
          </p:cNvSpPr>
          <p:nvPr>
            <p:ph type="body" sz="quarter" idx="16" hasCustomPrompt="1"/>
          </p:nvPr>
        </p:nvSpPr>
        <p:spPr>
          <a:xfrm>
            <a:off x="762000" y="1417637"/>
            <a:ext cx="4316412" cy="4022726"/>
          </a:xfrm>
          <a:solidFill>
            <a:schemeClr val="bg1"/>
          </a:solidFill>
          <a:ln w="0">
            <a:solidFill>
              <a:schemeClr val="bg1">
                <a:alpha val="0"/>
              </a:schemeClr>
            </a:solidFill>
          </a:ln>
        </p:spPr>
        <p:txBody>
          <a:bodyPr>
            <a:normAutofit/>
          </a:bodyPr>
          <a:lstStyle>
            <a:lvl1pPr marL="0" indent="0">
              <a:buNone/>
              <a:defRPr sz="100">
                <a:noFill/>
              </a:defRPr>
            </a:lvl1pPr>
            <a:lvl2pPr marL="457200" indent="0">
              <a:buNone/>
              <a:defRPr sz="100">
                <a:noFill/>
              </a:defRPr>
            </a:lvl2pPr>
            <a:lvl3pPr marL="914400" indent="0">
              <a:buNone/>
              <a:defRPr sz="100">
                <a:noFill/>
              </a:defRPr>
            </a:lvl3pPr>
            <a:lvl4pPr marL="1371600" indent="0">
              <a:buNone/>
              <a:defRPr sz="100">
                <a:noFill/>
              </a:defRPr>
            </a:lvl4pPr>
            <a:lvl5pPr marL="1828800" indent="0">
              <a:buNone/>
              <a:defRPr sz="100">
                <a:noFill/>
              </a:defRPr>
            </a:lvl5pPr>
          </a:lstStyle>
          <a:p>
            <a:pPr lvl="0"/>
            <a:r>
              <a:rPr lang="en-CA"/>
              <a:t> </a:t>
            </a:r>
          </a:p>
        </p:txBody>
      </p:sp>
      <p:sp>
        <p:nvSpPr>
          <p:cNvPr id="7" name="Picture Placeholder 2">
            <a:extLst>
              <a:ext uri="{FF2B5EF4-FFF2-40B4-BE49-F238E27FC236}">
                <a16:creationId xmlns:a16="http://schemas.microsoft.com/office/drawing/2014/main" id="{E107A325-34A1-A54C-B326-42F71C84FA67}"/>
              </a:ext>
            </a:extLst>
          </p:cNvPr>
          <p:cNvSpPr>
            <a:spLocks noGrp="1"/>
          </p:cNvSpPr>
          <p:nvPr>
            <p:ph type="pic" sz="quarter" idx="15" hasCustomPrompt="1"/>
          </p:nvPr>
        </p:nvSpPr>
        <p:spPr>
          <a:xfrm>
            <a:off x="1031866" y="1667452"/>
            <a:ext cx="635047" cy="429087"/>
          </a:xfrm>
        </p:spPr>
        <p:txBody>
          <a:bodyPr wrap="square" anchor="ctr">
            <a:noAutofit/>
          </a:bodyPr>
          <a:lstStyle>
            <a:lvl1pPr marL="0" indent="0">
              <a:buNone/>
              <a:defRPr sz="600"/>
            </a:lvl1pPr>
          </a:lstStyle>
          <a:p>
            <a:r>
              <a:rPr lang="en-CA"/>
              <a:t>Add quote graphic here</a:t>
            </a:r>
          </a:p>
        </p:txBody>
      </p:sp>
      <p:sp>
        <p:nvSpPr>
          <p:cNvPr id="8" name="Content Placeholder 2">
            <a:extLst>
              <a:ext uri="{FF2B5EF4-FFF2-40B4-BE49-F238E27FC236}">
                <a16:creationId xmlns:a16="http://schemas.microsoft.com/office/drawing/2014/main" id="{D972FBA6-36B1-C743-8424-97C9843B8894}"/>
              </a:ext>
            </a:extLst>
          </p:cNvPr>
          <p:cNvSpPr>
            <a:spLocks noGrp="1"/>
          </p:cNvSpPr>
          <p:nvPr>
            <p:ph type="body" idx="1" hasCustomPrompt="1"/>
          </p:nvPr>
        </p:nvSpPr>
        <p:spPr>
          <a:xfrm>
            <a:off x="925550" y="2157131"/>
            <a:ext cx="3795132" cy="2266101"/>
          </a:xfrm>
          <a:noFill/>
        </p:spPr>
        <p:txBody>
          <a:bodyPr lIns="91440" tIns="45720" rIns="91440">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9" name="Picture Placeholder 2">
            <a:extLst>
              <a:ext uri="{FF2B5EF4-FFF2-40B4-BE49-F238E27FC236}">
                <a16:creationId xmlns:a16="http://schemas.microsoft.com/office/drawing/2014/main" id="{B9320892-3491-8649-85E9-A1BA284BC15C}"/>
              </a:ext>
            </a:extLst>
          </p:cNvPr>
          <p:cNvSpPr>
            <a:spLocks noGrp="1" noChangeAspect="1"/>
          </p:cNvSpPr>
          <p:nvPr>
            <p:ph type="pic" sz="quarter" idx="13" hasCustomPrompt="1"/>
          </p:nvPr>
        </p:nvSpPr>
        <p:spPr>
          <a:xfrm>
            <a:off x="1037060" y="442323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5" name="Text Placeholder 4">
            <a:extLst>
              <a:ext uri="{FF2B5EF4-FFF2-40B4-BE49-F238E27FC236}">
                <a16:creationId xmlns:a16="http://schemas.microsoft.com/office/drawing/2014/main" id="{F9455CA0-65C1-3646-8F28-E9ED4ECEA4C4}"/>
              </a:ext>
            </a:extLst>
          </p:cNvPr>
          <p:cNvSpPr>
            <a:spLocks noGrp="1"/>
          </p:cNvSpPr>
          <p:nvPr>
            <p:ph type="body" sz="quarter" idx="14" hasCustomPrompt="1"/>
          </p:nvPr>
        </p:nvSpPr>
        <p:spPr>
          <a:xfrm>
            <a:off x="1984378" y="4592142"/>
            <a:ext cx="2803212"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10" name="Date Placeholder 3">
            <a:extLst>
              <a:ext uri="{FF2B5EF4-FFF2-40B4-BE49-F238E27FC236}">
                <a16:creationId xmlns:a16="http://schemas.microsoft.com/office/drawing/2014/main" id="{01684734-1509-7E44-A078-09DDA3D8EA07}"/>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AD898DEA-DA6B-EB46-8B23-14C37EE46E93}" type="datetime1">
              <a:rPr lang="en-CA" smtClean="0"/>
              <a:t>2024-03-27</a:t>
            </a:fld>
            <a:endParaRPr lang="en-CA"/>
          </a:p>
        </p:txBody>
      </p:sp>
      <p:sp>
        <p:nvSpPr>
          <p:cNvPr id="11" name="Footer Placeholder 4">
            <a:extLst>
              <a:ext uri="{FF2B5EF4-FFF2-40B4-BE49-F238E27FC236}">
                <a16:creationId xmlns:a16="http://schemas.microsoft.com/office/drawing/2014/main" id="{20B57C5F-48F9-BD4A-9AC2-9A26E10386D1}"/>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2" name="Slide Number Placeholder 5">
            <a:extLst>
              <a:ext uri="{FF2B5EF4-FFF2-40B4-BE49-F238E27FC236}">
                <a16:creationId xmlns:a16="http://schemas.microsoft.com/office/drawing/2014/main" id="{7F9E328D-9FE1-2D40-B5F2-401DF0D4BFAF}"/>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19925719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80" userDrawn="1">
          <p15:clr>
            <a:srgbClr val="FBAE40"/>
          </p15:clr>
        </p15:guide>
        <p15:guide id="2" pos="720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 Caret Center">
    <p:spTree>
      <p:nvGrpSpPr>
        <p:cNvPr id="1" name=""/>
        <p:cNvGrpSpPr/>
        <p:nvPr/>
      </p:nvGrpSpPr>
      <p:grpSpPr>
        <a:xfrm>
          <a:off x="0" y="0"/>
          <a:ext cx="0" cy="0"/>
          <a:chOff x="0" y="0"/>
          <a:chExt cx="0" cy="0"/>
        </a:xfrm>
      </p:grpSpPr>
      <p:sp>
        <p:nvSpPr>
          <p:cNvPr id="13" name="Title 21">
            <a:extLst>
              <a:ext uri="{FF2B5EF4-FFF2-40B4-BE49-F238E27FC236}">
                <a16:creationId xmlns:a16="http://schemas.microsoft.com/office/drawing/2014/main" id="{96CB9824-D180-3B45-BCF0-C585AA3036DA}"/>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2" name="Content Placeholder 2">
            <a:extLst>
              <a:ext uri="{FF2B5EF4-FFF2-40B4-BE49-F238E27FC236}">
                <a16:creationId xmlns:a16="http://schemas.microsoft.com/office/drawing/2014/main" id="{21C89225-E2D1-5B44-B072-A7ABD14D52F0}"/>
              </a:ext>
            </a:extLst>
          </p:cNvPr>
          <p:cNvSpPr>
            <a:spLocks noGrp="1"/>
          </p:cNvSpPr>
          <p:nvPr>
            <p:ph type="body" idx="1" hasCustomPrompt="1"/>
          </p:nvPr>
        </p:nvSpPr>
        <p:spPr>
          <a:xfrm>
            <a:off x="2540908" y="1628775"/>
            <a:ext cx="7110184" cy="2386283"/>
          </a:xfrm>
        </p:spPr>
        <p:txBody>
          <a:bodyPr anchor="ctr" anchorCtr="0">
            <a:normAutofit/>
          </a:bodyPr>
          <a:lstStyle>
            <a:lvl1pPr marL="0" indent="0" algn="ctr">
              <a:lnSpc>
                <a:spcPct val="100000"/>
              </a:lnSpc>
              <a:spcBef>
                <a:spcPts val="1600"/>
              </a:spcBef>
              <a:buNone/>
              <a:defRPr sz="2200" b="0" i="0">
                <a:latin typeface="Times" pitchFamily="2" charset="0"/>
              </a:defRPr>
            </a:lvl1pPr>
          </a:lstStyle>
          <a:p>
            <a:pPr lvl="0"/>
            <a:r>
              <a:rPr lang="en-CA"/>
              <a:t>Click to add quote text</a:t>
            </a:r>
          </a:p>
        </p:txBody>
      </p:sp>
      <p:sp>
        <p:nvSpPr>
          <p:cNvPr id="3" name="Picture Placeholder 2">
            <a:extLst>
              <a:ext uri="{FF2B5EF4-FFF2-40B4-BE49-F238E27FC236}">
                <a16:creationId xmlns:a16="http://schemas.microsoft.com/office/drawing/2014/main" id="{D997E6A2-C6E8-454B-9B1F-479B38514FDF}"/>
              </a:ext>
            </a:extLst>
          </p:cNvPr>
          <p:cNvSpPr>
            <a:spLocks noGrp="1" noChangeAspect="1"/>
          </p:cNvSpPr>
          <p:nvPr>
            <p:ph type="pic" sz="quarter" idx="13" hasCustomPrompt="1"/>
          </p:nvPr>
        </p:nvSpPr>
        <p:spPr>
          <a:xfrm>
            <a:off x="5682000" y="4023185"/>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5" name="Text Placeholder 4">
            <a:extLst>
              <a:ext uri="{FF2B5EF4-FFF2-40B4-BE49-F238E27FC236}">
                <a16:creationId xmlns:a16="http://schemas.microsoft.com/office/drawing/2014/main" id="{383D3051-3807-524C-BA10-05C263A690AC}"/>
              </a:ext>
            </a:extLst>
          </p:cNvPr>
          <p:cNvSpPr>
            <a:spLocks noGrp="1"/>
          </p:cNvSpPr>
          <p:nvPr>
            <p:ph type="body" sz="quarter" idx="14" hasCustomPrompt="1"/>
          </p:nvPr>
        </p:nvSpPr>
        <p:spPr>
          <a:xfrm>
            <a:off x="2540908" y="4937134"/>
            <a:ext cx="7110184" cy="691515"/>
          </a:xfrm>
        </p:spPr>
        <p:txBody>
          <a:bodyPr>
            <a:normAutofit/>
          </a:bodyPr>
          <a:lstStyle>
            <a:lvl1pPr marL="0" indent="0" algn="ctr">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CD907DBB-F883-8744-8E5B-DAD1898CEB39}" type="datetime1">
              <a:rPr lang="en-CA" smtClean="0"/>
              <a:t>2024-03-27</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2870605" y="6229815"/>
            <a:ext cx="8229195" cy="264676"/>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pic>
        <p:nvPicPr>
          <p:cNvPr id="14" name="Picture 13">
            <a:extLst>
              <a:ext uri="{FF2B5EF4-FFF2-40B4-BE49-F238E27FC236}">
                <a16:creationId xmlns:a16="http://schemas.microsoft.com/office/drawing/2014/main" id="{EEBECD8F-3F15-1849-9853-9EDBB561FD32}"/>
              </a:ext>
            </a:extLst>
          </p:cNvPr>
          <p:cNvPicPr>
            <a:picLocks noChangeAspect="1"/>
          </p:cNvPicPr>
          <p:nvPr userDrawn="1"/>
        </p:nvPicPr>
        <p:blipFill>
          <a:blip r:embed="rId2"/>
          <a:stretch>
            <a:fillRect/>
          </a:stretch>
        </p:blipFill>
        <p:spPr>
          <a:xfrm>
            <a:off x="5647354" y="409262"/>
            <a:ext cx="897292" cy="458755"/>
          </a:xfrm>
          <a:prstGeom prst="rect">
            <a:avLst/>
          </a:prstGeom>
        </p:spPr>
      </p:pic>
      <p:pic>
        <p:nvPicPr>
          <p:cNvPr id="2" name="Graphic 15">
            <a:extLst>
              <a:ext uri="{FF2B5EF4-FFF2-40B4-BE49-F238E27FC236}">
                <a16:creationId xmlns:a16="http://schemas.microsoft.com/office/drawing/2014/main" id="{2F7EB72A-2D5C-4F4F-315E-2AC24D7BC8A1}"/>
              </a:ext>
            </a:extLst>
          </p:cNvPr>
          <p:cNvPicPr>
            <a:picLocks noChangeAspect="1"/>
          </p:cNvPicPr>
          <p:nvPr userDrawn="1"/>
        </p:nvPicPr>
        <p:blipFill>
          <a:blip r:embed="rId3"/>
          <a:srcRect/>
          <a:stretch/>
        </p:blipFill>
        <p:spPr>
          <a:xfrm>
            <a:off x="457798" y="5908494"/>
            <a:ext cx="2412807" cy="748800"/>
          </a:xfrm>
          <a:prstGeom prst="rect">
            <a:avLst/>
          </a:prstGeom>
        </p:spPr>
      </p:pic>
    </p:spTree>
    <p:extLst>
      <p:ext uri="{BB962C8B-B14F-4D97-AF65-F5344CB8AC3E}">
        <p14:creationId xmlns:p14="http://schemas.microsoft.com/office/powerpoint/2010/main" val="141460027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Quote - Caret Outline">
    <p:spTree>
      <p:nvGrpSpPr>
        <p:cNvPr id="1" name=""/>
        <p:cNvGrpSpPr/>
        <p:nvPr/>
      </p:nvGrpSpPr>
      <p:grpSpPr>
        <a:xfrm>
          <a:off x="0" y="0"/>
          <a:ext cx="0" cy="0"/>
          <a:chOff x="0" y="0"/>
          <a:chExt cx="0" cy="0"/>
        </a:xfrm>
      </p:grpSpPr>
      <p:sp>
        <p:nvSpPr>
          <p:cNvPr id="18" name="Title 21">
            <a:extLst>
              <a:ext uri="{FF2B5EF4-FFF2-40B4-BE49-F238E27FC236}">
                <a16:creationId xmlns:a16="http://schemas.microsoft.com/office/drawing/2014/main" id="{18DB0B79-3686-D644-A3EF-C076F083A46B}"/>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4" name="Picture Placeholder 2">
            <a:extLst>
              <a:ext uri="{FF2B5EF4-FFF2-40B4-BE49-F238E27FC236}">
                <a16:creationId xmlns:a16="http://schemas.microsoft.com/office/drawing/2014/main" id="{0E6DD0F2-DAD6-B143-B424-A51285AB6EA0}"/>
              </a:ext>
            </a:extLst>
          </p:cNvPr>
          <p:cNvSpPr>
            <a:spLocks noGrp="1"/>
          </p:cNvSpPr>
          <p:nvPr>
            <p:ph type="pic" sz="quarter" idx="15" hasCustomPrompt="1"/>
          </p:nvPr>
        </p:nvSpPr>
        <p:spPr>
          <a:xfrm>
            <a:off x="868316" y="1056391"/>
            <a:ext cx="635047" cy="429087"/>
          </a:xfrm>
        </p:spPr>
        <p:txBody>
          <a:bodyPr wrap="square" anchor="ctr">
            <a:noAutofit/>
          </a:bodyPr>
          <a:lstStyle>
            <a:lvl1pPr marL="0" indent="0">
              <a:buNone/>
              <a:defRPr sz="600"/>
            </a:lvl1pPr>
          </a:lstStyle>
          <a:p>
            <a:r>
              <a:rPr lang="en-CA"/>
              <a:t>Add quote graphic here</a:t>
            </a:r>
          </a:p>
        </p:txBody>
      </p:sp>
      <p:sp>
        <p:nvSpPr>
          <p:cNvPr id="15" name="Content Placeholder 2">
            <a:extLst>
              <a:ext uri="{FF2B5EF4-FFF2-40B4-BE49-F238E27FC236}">
                <a16:creationId xmlns:a16="http://schemas.microsoft.com/office/drawing/2014/main" id="{3B85C700-D09B-1341-9627-A8A0D1B7AE67}"/>
              </a:ext>
            </a:extLst>
          </p:cNvPr>
          <p:cNvSpPr>
            <a:spLocks noGrp="1"/>
          </p:cNvSpPr>
          <p:nvPr>
            <p:ph type="body" idx="1" hasCustomPrompt="1"/>
          </p:nvPr>
        </p:nvSpPr>
        <p:spPr>
          <a:xfrm>
            <a:off x="762000" y="1590675"/>
            <a:ext cx="5029200" cy="2238379"/>
          </a:xfrm>
          <a:noFill/>
        </p:spPr>
        <p:txBody>
          <a:bodyPr lIns="91440" tIns="45720" rIns="91440">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16" name="Picture Placeholder 2">
            <a:extLst>
              <a:ext uri="{FF2B5EF4-FFF2-40B4-BE49-F238E27FC236}">
                <a16:creationId xmlns:a16="http://schemas.microsoft.com/office/drawing/2014/main" id="{31C5FF50-A4C5-B14B-9D56-D5CBA27F0BF8}"/>
              </a:ext>
            </a:extLst>
          </p:cNvPr>
          <p:cNvSpPr>
            <a:spLocks noGrp="1" noChangeAspect="1"/>
          </p:cNvSpPr>
          <p:nvPr>
            <p:ph type="pic" sz="quarter" idx="13" hasCustomPrompt="1"/>
          </p:nvPr>
        </p:nvSpPr>
        <p:spPr>
          <a:xfrm>
            <a:off x="873510" y="397981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7" name="Text Placeholder 4">
            <a:extLst>
              <a:ext uri="{FF2B5EF4-FFF2-40B4-BE49-F238E27FC236}">
                <a16:creationId xmlns:a16="http://schemas.microsoft.com/office/drawing/2014/main" id="{A244E745-CA21-514D-B1CC-FBD53E0600B5}"/>
              </a:ext>
            </a:extLst>
          </p:cNvPr>
          <p:cNvSpPr>
            <a:spLocks noGrp="1"/>
          </p:cNvSpPr>
          <p:nvPr>
            <p:ph type="body" sz="quarter" idx="14" hasCustomPrompt="1"/>
          </p:nvPr>
        </p:nvSpPr>
        <p:spPr>
          <a:xfrm>
            <a:off x="1820827" y="4148722"/>
            <a:ext cx="3970373"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pic>
        <p:nvPicPr>
          <p:cNvPr id="13" name="Picture 12">
            <a:extLst>
              <a:ext uri="{FF2B5EF4-FFF2-40B4-BE49-F238E27FC236}">
                <a16:creationId xmlns:a16="http://schemas.microsoft.com/office/drawing/2014/main" id="{6504C069-273A-4F44-998A-E47B4AD126E9}"/>
              </a:ext>
            </a:extLst>
          </p:cNvPr>
          <p:cNvPicPr>
            <a:picLocks noChangeAspect="1"/>
          </p:cNvPicPr>
          <p:nvPr userDrawn="1"/>
        </p:nvPicPr>
        <p:blipFill rotWithShape="1">
          <a:blip r:embed="rId2">
            <a:alphaModFix amt="40000"/>
            <a:extLst>
              <a:ext uri="{28A0092B-C50C-407E-A947-70E740481C1C}">
                <a14:useLocalDpi xmlns:a14="http://schemas.microsoft.com/office/drawing/2010/main"/>
              </a:ext>
            </a:extLst>
          </a:blip>
          <a:srcRect l="1820" t="-3413" r="29666" b="7896"/>
          <a:stretch/>
        </p:blipFill>
        <p:spPr>
          <a:xfrm>
            <a:off x="3948051" y="1111346"/>
            <a:ext cx="8243949" cy="5746654"/>
          </a:xfrm>
          <a:prstGeom prst="rect">
            <a:avLst/>
          </a:prstGeom>
        </p:spPr>
      </p:pic>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F0BBA188-7DE9-E74A-A729-F4947148E915}" type="datetime1">
              <a:rPr lang="en-CA" smtClean="0"/>
              <a:t>2024-03-27</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2870605" y="6229815"/>
            <a:ext cx="8229195" cy="264676"/>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pic>
        <p:nvPicPr>
          <p:cNvPr id="2" name="Graphic 15">
            <a:extLst>
              <a:ext uri="{FF2B5EF4-FFF2-40B4-BE49-F238E27FC236}">
                <a16:creationId xmlns:a16="http://schemas.microsoft.com/office/drawing/2014/main" id="{A357844D-7914-E81C-5D14-A4FD448A82E2}"/>
              </a:ext>
            </a:extLst>
          </p:cNvPr>
          <p:cNvPicPr>
            <a:picLocks noChangeAspect="1"/>
          </p:cNvPicPr>
          <p:nvPr userDrawn="1"/>
        </p:nvPicPr>
        <p:blipFill>
          <a:blip r:embed="rId3"/>
          <a:srcRect/>
          <a:stretch/>
        </p:blipFill>
        <p:spPr>
          <a:xfrm>
            <a:off x="457798" y="5908494"/>
            <a:ext cx="2412807" cy="748800"/>
          </a:xfrm>
          <a:prstGeom prst="rect">
            <a:avLst/>
          </a:prstGeom>
        </p:spPr>
      </p:pic>
    </p:spTree>
    <p:extLst>
      <p:ext uri="{BB962C8B-B14F-4D97-AF65-F5344CB8AC3E}">
        <p14:creationId xmlns:p14="http://schemas.microsoft.com/office/powerpoint/2010/main" val="3477410798"/>
      </p:ext>
    </p:extLst>
  </p:cSld>
  <p:clrMapOvr>
    <a:masterClrMapping/>
  </p:clrMapOvr>
  <p:extLst>
    <p:ext uri="{DCECCB84-F9BA-43D5-87BE-67443E8EF086}">
      <p15:sldGuideLst xmlns:p15="http://schemas.microsoft.com/office/powerpoint/2012/main">
        <p15:guide id="3" pos="48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Quote - Caret Solid">
    <p:spTree>
      <p:nvGrpSpPr>
        <p:cNvPr id="1" name=""/>
        <p:cNvGrpSpPr/>
        <p:nvPr/>
      </p:nvGrpSpPr>
      <p:grpSpPr>
        <a:xfrm>
          <a:off x="0" y="0"/>
          <a:ext cx="0" cy="0"/>
          <a:chOff x="0" y="0"/>
          <a:chExt cx="0" cy="0"/>
        </a:xfrm>
      </p:grpSpPr>
      <p:sp>
        <p:nvSpPr>
          <p:cNvPr id="20" name="Title 21">
            <a:extLst>
              <a:ext uri="{FF2B5EF4-FFF2-40B4-BE49-F238E27FC236}">
                <a16:creationId xmlns:a16="http://schemas.microsoft.com/office/drawing/2014/main" id="{76B63AED-8803-184C-884D-1CBBBC81E2A2}"/>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2" name="Picture Placeholder 2">
            <a:extLst>
              <a:ext uri="{FF2B5EF4-FFF2-40B4-BE49-F238E27FC236}">
                <a16:creationId xmlns:a16="http://schemas.microsoft.com/office/drawing/2014/main" id="{D3697183-5994-924B-B7EB-809F7D7CED19}"/>
              </a:ext>
            </a:extLst>
          </p:cNvPr>
          <p:cNvSpPr>
            <a:spLocks noGrp="1"/>
          </p:cNvSpPr>
          <p:nvPr>
            <p:ph type="pic" sz="quarter" idx="15" hasCustomPrompt="1"/>
          </p:nvPr>
        </p:nvSpPr>
        <p:spPr>
          <a:xfrm>
            <a:off x="868316" y="1056391"/>
            <a:ext cx="635047" cy="429087"/>
          </a:xfrm>
        </p:spPr>
        <p:txBody>
          <a:bodyPr wrap="square" anchor="ctr">
            <a:noAutofit/>
          </a:bodyPr>
          <a:lstStyle>
            <a:lvl1pPr marL="0" indent="0">
              <a:buNone/>
              <a:defRPr sz="600"/>
            </a:lvl1pPr>
          </a:lstStyle>
          <a:p>
            <a:r>
              <a:rPr lang="en-CA"/>
              <a:t>Add quote graphic here</a:t>
            </a:r>
          </a:p>
        </p:txBody>
      </p:sp>
      <p:sp>
        <p:nvSpPr>
          <p:cNvPr id="14" name="Content Placeholder 2">
            <a:extLst>
              <a:ext uri="{FF2B5EF4-FFF2-40B4-BE49-F238E27FC236}">
                <a16:creationId xmlns:a16="http://schemas.microsoft.com/office/drawing/2014/main" id="{DA1902DA-7050-A846-BADD-F38E153E793A}"/>
              </a:ext>
            </a:extLst>
          </p:cNvPr>
          <p:cNvSpPr>
            <a:spLocks noGrp="1"/>
          </p:cNvSpPr>
          <p:nvPr>
            <p:ph type="body" idx="1" hasCustomPrompt="1"/>
          </p:nvPr>
        </p:nvSpPr>
        <p:spPr>
          <a:xfrm>
            <a:off x="762000" y="1590675"/>
            <a:ext cx="5029200" cy="2238379"/>
          </a:xfrm>
          <a:noFill/>
        </p:spPr>
        <p:txBody>
          <a:bodyPr lIns="91440" tIns="45720" rIns="91440">
            <a:normAutofit/>
          </a:bodyPr>
          <a:lstStyle>
            <a:lvl1pPr marL="0" indent="0">
              <a:lnSpc>
                <a:spcPct val="100000"/>
              </a:lnSpc>
              <a:spcBef>
                <a:spcPts val="1600"/>
              </a:spcBef>
              <a:buNone/>
              <a:defRPr sz="2200" b="0" i="0">
                <a:latin typeface="Times" pitchFamily="2" charset="0"/>
              </a:defRPr>
            </a:lvl1pPr>
          </a:lstStyle>
          <a:p>
            <a:pPr lvl="0"/>
            <a:r>
              <a:rPr lang="en-CA"/>
              <a:t>Click to add quote text</a:t>
            </a:r>
          </a:p>
        </p:txBody>
      </p:sp>
      <p:sp>
        <p:nvSpPr>
          <p:cNvPr id="18" name="Picture Placeholder 2">
            <a:extLst>
              <a:ext uri="{FF2B5EF4-FFF2-40B4-BE49-F238E27FC236}">
                <a16:creationId xmlns:a16="http://schemas.microsoft.com/office/drawing/2014/main" id="{CC557041-3D93-7F4A-A593-BCE75219AF23}"/>
              </a:ext>
            </a:extLst>
          </p:cNvPr>
          <p:cNvSpPr>
            <a:spLocks noGrp="1" noChangeAspect="1"/>
          </p:cNvSpPr>
          <p:nvPr>
            <p:ph type="pic" sz="quarter" idx="13" hasCustomPrompt="1"/>
          </p:nvPr>
        </p:nvSpPr>
        <p:spPr>
          <a:xfrm>
            <a:off x="873510" y="3979812"/>
            <a:ext cx="828000" cy="828000"/>
          </a:xfrm>
          <a:prstGeom prst="ellipse">
            <a:avLst/>
          </a:prstGeom>
        </p:spPr>
        <p:txBody>
          <a:bodyPr lIns="0" tIns="0" rIns="0" bIns="0" anchor="ctr" anchorCtr="0">
            <a:normAutofit/>
          </a:bodyPr>
          <a:lstStyle>
            <a:lvl1pPr marL="0" indent="0" algn="ctr">
              <a:buNone/>
              <a:defRPr sz="900"/>
            </a:lvl1pPr>
          </a:lstStyle>
          <a:p>
            <a:r>
              <a:rPr lang="en-CA"/>
              <a:t>Add headshot here</a:t>
            </a:r>
          </a:p>
        </p:txBody>
      </p:sp>
      <p:sp>
        <p:nvSpPr>
          <p:cNvPr id="19" name="Text Placeholder 4">
            <a:extLst>
              <a:ext uri="{FF2B5EF4-FFF2-40B4-BE49-F238E27FC236}">
                <a16:creationId xmlns:a16="http://schemas.microsoft.com/office/drawing/2014/main" id="{7039416B-DEE1-D643-9E4B-6B8453B7753B}"/>
              </a:ext>
            </a:extLst>
          </p:cNvPr>
          <p:cNvSpPr>
            <a:spLocks noGrp="1"/>
          </p:cNvSpPr>
          <p:nvPr>
            <p:ph type="body" sz="quarter" idx="14" hasCustomPrompt="1"/>
          </p:nvPr>
        </p:nvSpPr>
        <p:spPr>
          <a:xfrm>
            <a:off x="1820827" y="4148722"/>
            <a:ext cx="3970373" cy="691515"/>
          </a:xfrm>
        </p:spPr>
        <p:txBody>
          <a:bodyPr>
            <a:normAutofit/>
          </a:bodyPr>
          <a:lstStyle>
            <a:lvl1pPr marL="0" indent="0">
              <a:spcBef>
                <a:spcPts val="0"/>
              </a:spcBef>
              <a:buNone/>
              <a:defRPr sz="1200" b="0"/>
            </a:lvl1pPr>
            <a:lvl2pPr marL="6350" indent="0">
              <a:spcBef>
                <a:spcPts val="0"/>
              </a:spcBef>
              <a:buNone/>
              <a:tabLst/>
              <a:defRPr sz="1200"/>
            </a:lvl2pPr>
          </a:lstStyle>
          <a:p>
            <a:pPr lvl="0"/>
            <a:r>
              <a:rPr lang="en-CA"/>
              <a:t>First Name Last Name</a:t>
            </a:r>
            <a:br>
              <a:rPr lang="en-CA"/>
            </a:br>
            <a:r>
              <a:rPr lang="en-CA"/>
              <a:t>Title</a:t>
            </a:r>
          </a:p>
        </p:txBody>
      </p:sp>
      <p:pic>
        <p:nvPicPr>
          <p:cNvPr id="13" name="Picture 12">
            <a:extLst>
              <a:ext uri="{FF2B5EF4-FFF2-40B4-BE49-F238E27FC236}">
                <a16:creationId xmlns:a16="http://schemas.microsoft.com/office/drawing/2014/main" id="{F96D9D7E-EB46-9841-B85B-B38EFB95E948}"/>
              </a:ext>
            </a:extLst>
          </p:cNvPr>
          <p:cNvPicPr>
            <a:picLocks noChangeAspect="1"/>
          </p:cNvPicPr>
          <p:nvPr userDrawn="1"/>
        </p:nvPicPr>
        <p:blipFill rotWithShape="1">
          <a:blip r:embed="rId2">
            <a:alphaModFix amt="39000"/>
            <a:extLst>
              <a:ext uri="{28A0092B-C50C-407E-A947-70E740481C1C}">
                <a14:useLocalDpi xmlns:a14="http://schemas.microsoft.com/office/drawing/2010/main"/>
              </a:ext>
            </a:extLst>
          </a:blip>
          <a:srcRect l="-3644" t="-25966" r="27535" b="151"/>
          <a:stretch/>
        </p:blipFill>
        <p:spPr>
          <a:xfrm>
            <a:off x="3894820" y="0"/>
            <a:ext cx="8297180" cy="6858000"/>
          </a:xfrm>
          <a:prstGeom prst="rect">
            <a:avLst/>
          </a:prstGeom>
        </p:spPr>
      </p:pic>
      <p:sp>
        <p:nvSpPr>
          <p:cNvPr id="9" name="Date Placeholder 8">
            <a:extLst>
              <a:ext uri="{FF2B5EF4-FFF2-40B4-BE49-F238E27FC236}">
                <a16:creationId xmlns:a16="http://schemas.microsoft.com/office/drawing/2014/main" id="{ED3ADAE4-81A6-A640-8EA4-DDF893E803D9}"/>
              </a:ext>
            </a:extLst>
          </p:cNvPr>
          <p:cNvSpPr>
            <a:spLocks noGrp="1"/>
          </p:cNvSpPr>
          <p:nvPr>
            <p:ph type="dt" sz="half" idx="10"/>
          </p:nvPr>
        </p:nvSpPr>
        <p:spPr/>
        <p:txBody>
          <a:bodyPr/>
          <a:lstStyle/>
          <a:p>
            <a:fld id="{4FE2773E-DFB3-194C-AE32-75EF3CE7EC69}" type="datetime1">
              <a:rPr lang="en-CA" smtClean="0"/>
              <a:t>2024-03-27</a:t>
            </a:fld>
            <a:endParaRPr lang="en-CA"/>
          </a:p>
        </p:txBody>
      </p:sp>
      <p:sp>
        <p:nvSpPr>
          <p:cNvPr id="10" name="Footer Placeholder 9">
            <a:extLst>
              <a:ext uri="{FF2B5EF4-FFF2-40B4-BE49-F238E27FC236}">
                <a16:creationId xmlns:a16="http://schemas.microsoft.com/office/drawing/2014/main" id="{A6289A60-ECF2-FD44-8635-5921A726EA7E}"/>
              </a:ext>
            </a:extLst>
          </p:cNvPr>
          <p:cNvSpPr>
            <a:spLocks noGrp="1"/>
          </p:cNvSpPr>
          <p:nvPr>
            <p:ph type="ftr" sz="quarter" idx="11"/>
          </p:nvPr>
        </p:nvSpPr>
        <p:spPr>
          <a:xfrm>
            <a:off x="2870605" y="6229815"/>
            <a:ext cx="8229195" cy="427479"/>
          </a:xfrm>
        </p:spPr>
        <p:txBody>
          <a:bodyPr/>
          <a:lstStyle/>
          <a:p>
            <a:endParaRPr lang="en-CA"/>
          </a:p>
        </p:txBody>
      </p:sp>
      <p:sp>
        <p:nvSpPr>
          <p:cNvPr id="11" name="Slide Number Placeholder 10">
            <a:extLst>
              <a:ext uri="{FF2B5EF4-FFF2-40B4-BE49-F238E27FC236}">
                <a16:creationId xmlns:a16="http://schemas.microsoft.com/office/drawing/2014/main" id="{5447FBC3-6822-5941-AB52-58311291D9B3}"/>
              </a:ext>
            </a:extLst>
          </p:cNvPr>
          <p:cNvSpPr>
            <a:spLocks noGrp="1"/>
          </p:cNvSpPr>
          <p:nvPr>
            <p:ph type="sldNum" sz="quarter" idx="12"/>
          </p:nvPr>
        </p:nvSpPr>
        <p:spPr/>
        <p:txBody>
          <a:bodyPr/>
          <a:lstStyle/>
          <a:p>
            <a:fld id="{E4ECB127-6B1D-4440-BB59-CB7FB51359B3}" type="slidenum">
              <a:rPr lang="en-CA" smtClean="0"/>
              <a:pPr/>
              <a:t>‹#›</a:t>
            </a:fld>
            <a:endParaRPr lang="en-CA"/>
          </a:p>
        </p:txBody>
      </p:sp>
      <p:pic>
        <p:nvPicPr>
          <p:cNvPr id="2" name="Graphic 15">
            <a:extLst>
              <a:ext uri="{FF2B5EF4-FFF2-40B4-BE49-F238E27FC236}">
                <a16:creationId xmlns:a16="http://schemas.microsoft.com/office/drawing/2014/main" id="{6E42E643-21BF-0212-3D21-4EE48EB69219}"/>
              </a:ext>
            </a:extLst>
          </p:cNvPr>
          <p:cNvPicPr>
            <a:picLocks noChangeAspect="1"/>
          </p:cNvPicPr>
          <p:nvPr userDrawn="1"/>
        </p:nvPicPr>
        <p:blipFill>
          <a:blip r:embed="rId3"/>
          <a:srcRect/>
          <a:stretch/>
        </p:blipFill>
        <p:spPr>
          <a:xfrm>
            <a:off x="457798" y="5908494"/>
            <a:ext cx="2412807" cy="748800"/>
          </a:xfrm>
          <a:prstGeom prst="rect">
            <a:avLst/>
          </a:prstGeom>
        </p:spPr>
      </p:pic>
    </p:spTree>
    <p:extLst>
      <p:ext uri="{BB962C8B-B14F-4D97-AF65-F5344CB8AC3E}">
        <p14:creationId xmlns:p14="http://schemas.microsoft.com/office/powerpoint/2010/main" val="3326028820"/>
      </p:ext>
    </p:extLst>
  </p:cSld>
  <p:clrMapOvr>
    <a:masterClrMapping/>
  </p:clrMapOvr>
  <p:extLst>
    <p:ext uri="{DCECCB84-F9BA-43D5-87BE-67443E8EF086}">
      <p15:sldGuideLst xmlns:p15="http://schemas.microsoft.com/office/powerpoint/2012/main">
        <p15:guide id="2" pos="4203">
          <p15:clr>
            <a:srgbClr val="FBAE40"/>
          </p15:clr>
        </p15:guide>
        <p15:guide id="3" pos="4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Aerial 2">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07BFE7F-5430-4948-8DBC-8FE8055978C8}"/>
              </a:ext>
            </a:extLst>
          </p:cNvPr>
          <p:cNvPicPr>
            <a:picLocks noChangeAspect="1"/>
          </p:cNvPicPr>
          <p:nvPr userDrawn="1"/>
        </p:nvPicPr>
        <p:blipFill rotWithShape="1">
          <a:blip r:embed="rId2">
            <a:alphaModFix amt="30000"/>
            <a:extLst>
              <a:ext uri="{28A0092B-C50C-407E-A947-70E740481C1C}">
                <a14:useLocalDpi xmlns:a14="http://schemas.microsoft.com/office/drawing/2010/main"/>
              </a:ext>
            </a:extLst>
          </a:blip>
          <a:srcRect l="-14550" t="-10869" r="50000" b="-711"/>
          <a:stretch/>
        </p:blipFill>
        <p:spPr>
          <a:xfrm>
            <a:off x="4246244" y="10681"/>
            <a:ext cx="7985761" cy="6901948"/>
          </a:xfrm>
          <a:prstGeom prst="rect">
            <a:avLst/>
          </a:prstGeom>
        </p:spPr>
      </p:pic>
      <p:pic>
        <p:nvPicPr>
          <p:cNvPr id="3" name="Picture 2">
            <a:extLst>
              <a:ext uri="{FF2B5EF4-FFF2-40B4-BE49-F238E27FC236}">
                <a16:creationId xmlns:a16="http://schemas.microsoft.com/office/drawing/2014/main" id="{4858ABEB-A272-F042-B5CB-3AB1161AAB1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457798" y="2167748"/>
            <a:ext cx="11276401" cy="3367147"/>
          </a:xfrm>
          <a:prstGeom prst="rect">
            <a:avLst/>
          </a:prstGeom>
        </p:spPr>
      </p:pic>
      <p:sp>
        <p:nvSpPr>
          <p:cNvPr id="18" name="Title 1">
            <a:extLst>
              <a:ext uri="{FF2B5EF4-FFF2-40B4-BE49-F238E27FC236}">
                <a16:creationId xmlns:a16="http://schemas.microsoft.com/office/drawing/2014/main" id="{5E521C3E-1847-E440-A0DC-3FBE3EBFC3F3}"/>
              </a:ext>
            </a:extLst>
          </p:cNvPr>
          <p:cNvSpPr>
            <a:spLocks noGrp="1"/>
          </p:cNvSpPr>
          <p:nvPr>
            <p:ph type="ctrTitle" hasCustomPrompt="1"/>
          </p:nvPr>
        </p:nvSpPr>
        <p:spPr>
          <a:xfrm>
            <a:off x="375503" y="441325"/>
            <a:ext cx="6434873" cy="1247626"/>
          </a:xfrm>
        </p:spPr>
        <p:txBody>
          <a:bodyPr anchor="t">
            <a:normAutofit/>
          </a:bodyPr>
          <a:lstStyle>
            <a:lvl1pPr algn="l">
              <a:defRPr sz="3200">
                <a:solidFill>
                  <a:schemeClr val="tx2"/>
                </a:solidFill>
              </a:defRPr>
            </a:lvl1pPr>
          </a:lstStyle>
          <a:p>
            <a:r>
              <a:rPr lang="en-CA"/>
              <a:t>Presentation </a:t>
            </a:r>
            <a:br>
              <a:rPr lang="en-CA"/>
            </a:br>
            <a:r>
              <a:rPr lang="en-CA"/>
              <a:t>Title</a:t>
            </a:r>
          </a:p>
        </p:txBody>
      </p:sp>
      <p:sp>
        <p:nvSpPr>
          <p:cNvPr id="20" name="Text Placeholder 2">
            <a:extLst>
              <a:ext uri="{FF2B5EF4-FFF2-40B4-BE49-F238E27FC236}">
                <a16:creationId xmlns:a16="http://schemas.microsoft.com/office/drawing/2014/main" id="{BD8075C3-DC41-7645-AD77-A006023CF0BF}"/>
              </a:ext>
            </a:extLst>
          </p:cNvPr>
          <p:cNvSpPr>
            <a:spLocks noGrp="1"/>
          </p:cNvSpPr>
          <p:nvPr>
            <p:ph type="body" sz="quarter" idx="10" hasCustomPrompt="1"/>
          </p:nvPr>
        </p:nvSpPr>
        <p:spPr>
          <a:xfrm>
            <a:off x="375504" y="1688950"/>
            <a:ext cx="6434872" cy="325061"/>
          </a:xfrm>
        </p:spPr>
        <p:txBody>
          <a:bodyPr>
            <a:noAutofit/>
          </a:bodyPr>
          <a:lstStyle>
            <a:lvl1pPr marL="0" indent="0">
              <a:lnSpc>
                <a:spcPct val="100000"/>
              </a:lnSpc>
              <a:spcBef>
                <a:spcPts val="0"/>
              </a:spcBef>
              <a:buNone/>
              <a:defRPr sz="1400">
                <a:solidFill>
                  <a:schemeClr val="tx1"/>
                </a:solidFill>
              </a:defRPr>
            </a:lvl1pPr>
          </a:lstStyle>
          <a:p>
            <a:pPr lvl="0"/>
            <a:r>
              <a:rPr lang="en-CA"/>
              <a:t>Date</a:t>
            </a:r>
          </a:p>
        </p:txBody>
      </p:sp>
      <p:sp>
        <p:nvSpPr>
          <p:cNvPr id="17" name="Subtitle 2">
            <a:extLst>
              <a:ext uri="{FF2B5EF4-FFF2-40B4-BE49-F238E27FC236}">
                <a16:creationId xmlns:a16="http://schemas.microsoft.com/office/drawing/2014/main" id="{A7F91E28-BECB-B047-9A53-42A27E8CAAFB}"/>
              </a:ext>
            </a:extLst>
          </p:cNvPr>
          <p:cNvSpPr>
            <a:spLocks noGrp="1"/>
          </p:cNvSpPr>
          <p:nvPr>
            <p:ph type="subTitle" idx="1" hasCustomPrompt="1"/>
          </p:nvPr>
        </p:nvSpPr>
        <p:spPr>
          <a:xfrm>
            <a:off x="8239125" y="611541"/>
            <a:ext cx="3577372" cy="1396647"/>
          </a:xfrm>
        </p:spPr>
        <p:txBody>
          <a:bodyPr>
            <a:normAutofit/>
          </a:bodyPr>
          <a:lstStyle>
            <a:lvl1pPr marL="0" indent="0" algn="l">
              <a:lnSpc>
                <a:spcPct val="100000"/>
              </a:lnSpc>
              <a:spcBef>
                <a:spcPts val="1000"/>
              </a:spcBef>
              <a:buNone/>
              <a:defRPr sz="1400" b="0" i="0">
                <a:solidFill>
                  <a:schemeClr val="tx1"/>
                </a:solidFill>
                <a:latin typeface="+mn-lt"/>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Presenter name and title</a:t>
            </a:r>
          </a:p>
        </p:txBody>
      </p:sp>
      <p:pic>
        <p:nvPicPr>
          <p:cNvPr id="16" name="Graphic 15">
            <a:extLst>
              <a:ext uri="{FF2B5EF4-FFF2-40B4-BE49-F238E27FC236}">
                <a16:creationId xmlns:a16="http://schemas.microsoft.com/office/drawing/2014/main" id="{E5B048B4-711C-0F4D-B9A7-014D2AF0A7E5}"/>
              </a:ext>
            </a:extLst>
          </p:cNvPr>
          <p:cNvPicPr>
            <a:picLocks noChangeAspect="1"/>
          </p:cNvPicPr>
          <p:nvPr userDrawn="1"/>
        </p:nvPicPr>
        <p:blipFill>
          <a:blip r:embed="rId4"/>
          <a:srcRect/>
          <a:stretch/>
        </p:blipFill>
        <p:spPr>
          <a:xfrm>
            <a:off x="457798" y="5908494"/>
            <a:ext cx="2412807" cy="748800"/>
          </a:xfrm>
          <a:prstGeom prst="rect">
            <a:avLst/>
          </a:prstGeom>
        </p:spPr>
      </p:pic>
      <p:sp>
        <p:nvSpPr>
          <p:cNvPr id="10" name="Date Placeholder 3">
            <a:extLst>
              <a:ext uri="{FF2B5EF4-FFF2-40B4-BE49-F238E27FC236}">
                <a16:creationId xmlns:a16="http://schemas.microsoft.com/office/drawing/2014/main" id="{3C4B6C0A-7A6C-C345-A50B-5585B7EA862B}"/>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FABCEAFD-23FC-F843-B313-4A6527D2976F}" type="datetime1">
              <a:rPr lang="en-CA" smtClean="0"/>
              <a:t>2024-03-27</a:t>
            </a:fld>
            <a:endParaRPr lang="en-CA"/>
          </a:p>
        </p:txBody>
      </p:sp>
      <p:sp>
        <p:nvSpPr>
          <p:cNvPr id="11" name="Footer Placeholder 4">
            <a:extLst>
              <a:ext uri="{FF2B5EF4-FFF2-40B4-BE49-F238E27FC236}">
                <a16:creationId xmlns:a16="http://schemas.microsoft.com/office/drawing/2014/main" id="{CD5326A4-2DB6-444B-B8FE-8804F232E3A9}"/>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3" name="Slide Number Placeholder 5">
            <a:extLst>
              <a:ext uri="{FF2B5EF4-FFF2-40B4-BE49-F238E27FC236}">
                <a16:creationId xmlns:a16="http://schemas.microsoft.com/office/drawing/2014/main" id="{9521C155-DF30-FC41-BF89-CD7F1132AB30}"/>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2" name="Graphic 1">
            <a:extLst>
              <a:ext uri="{FF2B5EF4-FFF2-40B4-BE49-F238E27FC236}">
                <a16:creationId xmlns:a16="http://schemas.microsoft.com/office/drawing/2014/main" id="{5B4E0236-B803-B800-52A7-7D442B4E18E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07789" y="5908494"/>
            <a:ext cx="1587500" cy="571500"/>
          </a:xfrm>
          <a:prstGeom prst="rect">
            <a:avLst/>
          </a:prstGeom>
        </p:spPr>
      </p:pic>
    </p:spTree>
    <p:extLst>
      <p:ext uri="{BB962C8B-B14F-4D97-AF65-F5344CB8AC3E}">
        <p14:creationId xmlns:p14="http://schemas.microsoft.com/office/powerpoint/2010/main" val="18669499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3-Picture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B39C-01F5-B242-8776-B26D354AA1AE}"/>
              </a:ext>
            </a:extLst>
          </p:cNvPr>
          <p:cNvSpPr>
            <a:spLocks noGrp="1"/>
          </p:cNvSpPr>
          <p:nvPr>
            <p:ph type="title"/>
          </p:nvPr>
        </p:nvSpPr>
        <p:spPr/>
        <p:txBody>
          <a:bodyPr/>
          <a:lstStyle/>
          <a:p>
            <a:r>
              <a:rPr lang="en-US"/>
              <a:t>Click to edit Master title style</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381001" y="1592265"/>
            <a:ext cx="6975474" cy="4905736"/>
          </a:xfrm>
        </p:spPr>
        <p:txBody>
          <a:bodyPr/>
          <a:lstStyle>
            <a:lvl1pPr marL="0" indent="0">
              <a:buNone/>
              <a:defRPr/>
            </a:lvl1pPr>
          </a:lstStyle>
          <a:p>
            <a:r>
              <a:rPr lang="en-US"/>
              <a:t>Click icon to add picture</a:t>
            </a:r>
            <a:endParaRPr lang="en-CA"/>
          </a:p>
        </p:txBody>
      </p:sp>
      <p:sp>
        <p:nvSpPr>
          <p:cNvPr id="13" name="Picture Placeholder 2">
            <a:extLst>
              <a:ext uri="{FF2B5EF4-FFF2-40B4-BE49-F238E27FC236}">
                <a16:creationId xmlns:a16="http://schemas.microsoft.com/office/drawing/2014/main" id="{D9138B82-0DB9-8A4F-B70E-D4F5116B8A98}"/>
              </a:ext>
            </a:extLst>
          </p:cNvPr>
          <p:cNvSpPr>
            <a:spLocks noGrp="1"/>
          </p:cNvSpPr>
          <p:nvPr>
            <p:ph type="pic" sz="quarter" idx="16"/>
          </p:nvPr>
        </p:nvSpPr>
        <p:spPr>
          <a:xfrm>
            <a:off x="7493961" y="1592264"/>
            <a:ext cx="4317038" cy="2384124"/>
          </a:xfrm>
        </p:spPr>
        <p:txBody>
          <a:bodyPr/>
          <a:lstStyle>
            <a:lvl1pPr marL="0" indent="0">
              <a:buNone/>
              <a:defRPr/>
            </a:lvl1pPr>
          </a:lstStyle>
          <a:p>
            <a:r>
              <a:rPr lang="en-US"/>
              <a:t>Click icon to add picture</a:t>
            </a:r>
            <a:endParaRPr lang="en-CA"/>
          </a:p>
        </p:txBody>
      </p:sp>
      <p:sp>
        <p:nvSpPr>
          <p:cNvPr id="8" name="Picture Placeholder 2">
            <a:extLst>
              <a:ext uri="{FF2B5EF4-FFF2-40B4-BE49-F238E27FC236}">
                <a16:creationId xmlns:a16="http://schemas.microsoft.com/office/drawing/2014/main" id="{08E55715-D9F0-EE4C-85D2-85080921B5A5}"/>
              </a:ext>
            </a:extLst>
          </p:cNvPr>
          <p:cNvSpPr>
            <a:spLocks noGrp="1"/>
          </p:cNvSpPr>
          <p:nvPr>
            <p:ph type="pic" sz="quarter" idx="17"/>
          </p:nvPr>
        </p:nvSpPr>
        <p:spPr>
          <a:xfrm>
            <a:off x="7493961" y="4113874"/>
            <a:ext cx="4317039" cy="2384124"/>
          </a:xfrm>
        </p:spPr>
        <p:txBody>
          <a:bodyPr/>
          <a:lstStyle>
            <a:lvl1pPr marL="0" indent="0">
              <a:buNone/>
              <a:defRPr/>
            </a:lvl1pPr>
          </a:lstStyle>
          <a:p>
            <a:r>
              <a:rPr lang="en-US"/>
              <a:t>Click icon to add picture</a:t>
            </a:r>
            <a:endParaRPr lang="en-CA"/>
          </a:p>
        </p:txBody>
      </p:sp>
      <p:sp>
        <p:nvSpPr>
          <p:cNvPr id="6" name="Date Placeholder 3">
            <a:extLst>
              <a:ext uri="{FF2B5EF4-FFF2-40B4-BE49-F238E27FC236}">
                <a16:creationId xmlns:a16="http://schemas.microsoft.com/office/drawing/2014/main" id="{FD96FF29-7A2B-A842-910A-2007CA0FEA3D}"/>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030FDA0-50E0-2247-AC06-2013F33A34DB}" type="datetime1">
              <a:rPr lang="en-CA" smtClean="0"/>
              <a:t>2024-03-27</a:t>
            </a:fld>
            <a:endParaRPr lang="en-CA"/>
          </a:p>
        </p:txBody>
      </p:sp>
      <p:sp>
        <p:nvSpPr>
          <p:cNvPr id="7" name="Footer Placeholder 4">
            <a:extLst>
              <a:ext uri="{FF2B5EF4-FFF2-40B4-BE49-F238E27FC236}">
                <a16:creationId xmlns:a16="http://schemas.microsoft.com/office/drawing/2014/main" id="{2EC2A6CF-F397-3D4E-868F-EF8632650B34}"/>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96332AEE-00D5-7C49-84EF-F5A63120F76B}"/>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814798225"/>
      </p:ext>
    </p:extLst>
  </p:cSld>
  <p:clrMapOvr>
    <a:masterClrMapping/>
  </p:clrMapOvr>
  <p:extLst>
    <p:ext uri="{DCECCB84-F9BA-43D5-87BE-67443E8EF086}">
      <p15:sldGuideLst xmlns:p15="http://schemas.microsoft.com/office/powerpoint/2012/main">
        <p15:guide id="2" pos="74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4-Picture Grid (Portrai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1C1072-704A-AB49-AB68-80090BDD75E7}"/>
              </a:ext>
            </a:extLst>
          </p:cNvPr>
          <p:cNvSpPr>
            <a:spLocks noGrp="1"/>
          </p:cNvSpPr>
          <p:nvPr>
            <p:ph type="title"/>
          </p:nvPr>
        </p:nvSpPr>
        <p:spPr/>
        <p:txBody>
          <a:bodyPr/>
          <a:lstStyle/>
          <a:p>
            <a:r>
              <a:rPr lang="en-US"/>
              <a:t>Click to edit Master title style</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381000" y="1592263"/>
            <a:ext cx="5646173" cy="4897437"/>
          </a:xfrm>
        </p:spPr>
        <p:txBody>
          <a:bodyPr/>
          <a:lstStyle>
            <a:lvl1pPr marL="0" indent="0">
              <a:buNone/>
              <a:defRPr/>
            </a:lvl1pPr>
          </a:lstStyle>
          <a:p>
            <a:r>
              <a:rPr lang="en-US"/>
              <a:t>Click icon to add picture</a:t>
            </a:r>
            <a:endParaRPr lang="en-CA"/>
          </a:p>
        </p:txBody>
      </p:sp>
      <p:sp>
        <p:nvSpPr>
          <p:cNvPr id="12" name="Picture Placeholder 8">
            <a:extLst>
              <a:ext uri="{FF2B5EF4-FFF2-40B4-BE49-F238E27FC236}">
                <a16:creationId xmlns:a16="http://schemas.microsoft.com/office/drawing/2014/main" id="{1621877D-F0F4-D54D-8A66-86E3F38BD733}"/>
              </a:ext>
            </a:extLst>
          </p:cNvPr>
          <p:cNvSpPr>
            <a:spLocks noGrp="1"/>
          </p:cNvSpPr>
          <p:nvPr>
            <p:ph type="pic" sz="quarter" idx="14"/>
          </p:nvPr>
        </p:nvSpPr>
        <p:spPr>
          <a:xfrm>
            <a:off x="6157825" y="1592263"/>
            <a:ext cx="2760033" cy="4897437"/>
          </a:xfrm>
        </p:spPr>
        <p:txBody>
          <a:bodyPr/>
          <a:lstStyle>
            <a:lvl1pPr marL="0" indent="0">
              <a:buNone/>
              <a:defRPr/>
            </a:lvl1pPr>
          </a:lstStyle>
          <a:p>
            <a:r>
              <a:rPr lang="en-US"/>
              <a:t>Click icon to add picture</a:t>
            </a:r>
            <a:endParaRPr lang="en-CA"/>
          </a:p>
        </p:txBody>
      </p:sp>
      <p:sp>
        <p:nvSpPr>
          <p:cNvPr id="17" name="Picture Placeholder 8">
            <a:extLst>
              <a:ext uri="{FF2B5EF4-FFF2-40B4-BE49-F238E27FC236}">
                <a16:creationId xmlns:a16="http://schemas.microsoft.com/office/drawing/2014/main" id="{AE425A02-2944-B845-84F2-C23E463C6877}"/>
              </a:ext>
            </a:extLst>
          </p:cNvPr>
          <p:cNvSpPr>
            <a:spLocks noGrp="1"/>
          </p:cNvSpPr>
          <p:nvPr>
            <p:ph type="pic" sz="quarter" idx="16"/>
          </p:nvPr>
        </p:nvSpPr>
        <p:spPr>
          <a:xfrm>
            <a:off x="9048509" y="1592263"/>
            <a:ext cx="2772016" cy="2383393"/>
          </a:xfrm>
        </p:spPr>
        <p:txBody>
          <a:bodyPr/>
          <a:lstStyle>
            <a:lvl1pPr marL="0" indent="0">
              <a:buNone/>
              <a:defRPr/>
            </a:lvl1pPr>
          </a:lstStyle>
          <a:p>
            <a:r>
              <a:rPr lang="en-US"/>
              <a:t>Click icon to add picture</a:t>
            </a:r>
            <a:endParaRPr lang="en-CA"/>
          </a:p>
        </p:txBody>
      </p:sp>
      <p:sp>
        <p:nvSpPr>
          <p:cNvPr id="8" name="Picture Placeholder 8">
            <a:extLst>
              <a:ext uri="{FF2B5EF4-FFF2-40B4-BE49-F238E27FC236}">
                <a16:creationId xmlns:a16="http://schemas.microsoft.com/office/drawing/2014/main" id="{F35F0148-0F87-2444-A30E-782BC0DC2381}"/>
              </a:ext>
            </a:extLst>
          </p:cNvPr>
          <p:cNvSpPr>
            <a:spLocks noGrp="1"/>
          </p:cNvSpPr>
          <p:nvPr>
            <p:ph type="pic" sz="quarter" idx="17"/>
          </p:nvPr>
        </p:nvSpPr>
        <p:spPr>
          <a:xfrm>
            <a:off x="9048509" y="4106306"/>
            <a:ext cx="2772016" cy="2383393"/>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99A9BCEF-2B29-204F-9F08-CF9966BE4949}"/>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384AC89A-74C0-A141-AC19-24D0BC9EC8C8}" type="datetime1">
              <a:rPr lang="en-CA" smtClean="0"/>
              <a:t>2024-03-27</a:t>
            </a:fld>
            <a:endParaRPr lang="en-CA"/>
          </a:p>
        </p:txBody>
      </p:sp>
      <p:sp>
        <p:nvSpPr>
          <p:cNvPr id="10" name="Footer Placeholder 4">
            <a:extLst>
              <a:ext uri="{FF2B5EF4-FFF2-40B4-BE49-F238E27FC236}">
                <a16:creationId xmlns:a16="http://schemas.microsoft.com/office/drawing/2014/main" id="{FD8E52D8-040B-CA45-9774-084D3FBE2FE6}"/>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1" name="Slide Number Placeholder 5">
            <a:extLst>
              <a:ext uri="{FF2B5EF4-FFF2-40B4-BE49-F238E27FC236}">
                <a16:creationId xmlns:a16="http://schemas.microsoft.com/office/drawing/2014/main" id="{60C57911-EF85-FF45-ABDF-4831FCE2863D}"/>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948701036"/>
      </p:ext>
    </p:extLst>
  </p:cSld>
  <p:clrMapOvr>
    <a:masterClrMapping/>
  </p:clrMapOvr>
  <p:extLst>
    <p:ext uri="{DCECCB84-F9BA-43D5-87BE-67443E8EF086}">
      <p15:sldGuideLst xmlns:p15="http://schemas.microsoft.com/office/powerpoint/2012/main">
        <p15:guide id="3" orient="horz" pos="408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4-Picture Grid (Landscap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1C1072-704A-AB49-AB68-80090BDD75E7}"/>
              </a:ext>
            </a:extLst>
          </p:cNvPr>
          <p:cNvSpPr>
            <a:spLocks noGrp="1"/>
          </p:cNvSpPr>
          <p:nvPr>
            <p:ph type="title"/>
          </p:nvPr>
        </p:nvSpPr>
        <p:spPr/>
        <p:txBody>
          <a:bodyPr/>
          <a:lstStyle/>
          <a:p>
            <a:r>
              <a:rPr lang="en-US"/>
              <a:t>Click to edit Master title style</a:t>
            </a:r>
            <a:endParaRPr lang="en-CA"/>
          </a:p>
        </p:txBody>
      </p:sp>
      <p:sp>
        <p:nvSpPr>
          <p:cNvPr id="16" name="Picture Placeholder 8">
            <a:extLst>
              <a:ext uri="{FF2B5EF4-FFF2-40B4-BE49-F238E27FC236}">
                <a16:creationId xmlns:a16="http://schemas.microsoft.com/office/drawing/2014/main" id="{62D07E0A-3D5A-1743-9B2C-B72959F114C8}"/>
              </a:ext>
            </a:extLst>
          </p:cNvPr>
          <p:cNvSpPr>
            <a:spLocks noGrp="1"/>
          </p:cNvSpPr>
          <p:nvPr>
            <p:ph type="pic" sz="quarter" idx="18"/>
          </p:nvPr>
        </p:nvSpPr>
        <p:spPr>
          <a:xfrm>
            <a:off x="381001" y="1592263"/>
            <a:ext cx="5636551" cy="2383394"/>
          </a:xfrm>
        </p:spPr>
        <p:txBody>
          <a:bodyPr/>
          <a:lstStyle>
            <a:lvl1pPr marL="0" indent="0">
              <a:buNone/>
              <a:defRPr/>
            </a:lvl1pPr>
          </a:lstStyle>
          <a:p>
            <a:r>
              <a:rPr lang="en-US"/>
              <a:t>Click icon to add picture</a:t>
            </a:r>
            <a:endParaRPr lang="en-CA"/>
          </a:p>
        </p:txBody>
      </p:sp>
      <p:sp>
        <p:nvSpPr>
          <p:cNvPr id="19" name="Picture Placeholder 8">
            <a:extLst>
              <a:ext uri="{FF2B5EF4-FFF2-40B4-BE49-F238E27FC236}">
                <a16:creationId xmlns:a16="http://schemas.microsoft.com/office/drawing/2014/main" id="{7D995437-A232-3B48-9549-102803B3209B}"/>
              </a:ext>
            </a:extLst>
          </p:cNvPr>
          <p:cNvSpPr>
            <a:spLocks noGrp="1"/>
          </p:cNvSpPr>
          <p:nvPr>
            <p:ph type="pic" sz="quarter" idx="20"/>
          </p:nvPr>
        </p:nvSpPr>
        <p:spPr>
          <a:xfrm>
            <a:off x="381001" y="4106306"/>
            <a:ext cx="2745867" cy="2383393"/>
          </a:xfrm>
        </p:spPr>
        <p:txBody>
          <a:bodyPr/>
          <a:lstStyle>
            <a:lvl1pPr marL="0" indent="0">
              <a:buNone/>
              <a:defRPr/>
            </a:lvl1pPr>
          </a:lstStyle>
          <a:p>
            <a:r>
              <a:rPr lang="en-US"/>
              <a:t>Click icon to add picture</a:t>
            </a:r>
            <a:endParaRPr lang="en-CA"/>
          </a:p>
        </p:txBody>
      </p:sp>
      <p:sp>
        <p:nvSpPr>
          <p:cNvPr id="18" name="Picture Placeholder 8">
            <a:extLst>
              <a:ext uri="{FF2B5EF4-FFF2-40B4-BE49-F238E27FC236}">
                <a16:creationId xmlns:a16="http://schemas.microsoft.com/office/drawing/2014/main" id="{06B8797C-2A90-C04A-8E40-90C173AE0987}"/>
              </a:ext>
            </a:extLst>
          </p:cNvPr>
          <p:cNvSpPr>
            <a:spLocks noGrp="1"/>
          </p:cNvSpPr>
          <p:nvPr>
            <p:ph type="pic" sz="quarter" idx="19"/>
          </p:nvPr>
        </p:nvSpPr>
        <p:spPr>
          <a:xfrm>
            <a:off x="3257519" y="4106307"/>
            <a:ext cx="2760033" cy="2383394"/>
          </a:xfrm>
        </p:spPr>
        <p:txBody>
          <a:bodyPr/>
          <a:lstStyle>
            <a:lvl1pPr marL="0" indent="0">
              <a:buNone/>
              <a:defRPr/>
            </a:lvl1pPr>
          </a:lstStyle>
          <a:p>
            <a:r>
              <a:rPr lang="en-US"/>
              <a:t>Click icon to add picture</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6153351" y="1592263"/>
            <a:ext cx="5667174" cy="4897437"/>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24D8F17D-58AC-4A48-ACC7-C01C4FDD7852}"/>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A50BC24-C694-FD4B-A9C8-569DE95B292F}" type="datetime1">
              <a:rPr lang="en-CA" smtClean="0"/>
              <a:t>2024-03-27</a:t>
            </a:fld>
            <a:endParaRPr lang="en-CA"/>
          </a:p>
        </p:txBody>
      </p:sp>
      <p:sp>
        <p:nvSpPr>
          <p:cNvPr id="8" name="Footer Placeholder 4">
            <a:extLst>
              <a:ext uri="{FF2B5EF4-FFF2-40B4-BE49-F238E27FC236}">
                <a16:creationId xmlns:a16="http://schemas.microsoft.com/office/drawing/2014/main" id="{65CA8F87-AAC4-5A4F-8AEB-9676C30D2218}"/>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A049D019-966E-2D4E-9A4E-FBF87A35A08E}"/>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620513232"/>
      </p:ext>
    </p:extLst>
  </p:cSld>
  <p:clrMapOvr>
    <a:masterClrMapping/>
  </p:clrMapOvr>
  <p:extLst>
    <p:ext uri="{DCECCB84-F9BA-43D5-87BE-67443E8EF086}">
      <p15:sldGuideLst xmlns:p15="http://schemas.microsoft.com/office/powerpoint/2012/main">
        <p15:guide id="3" orient="horz" pos="40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Picture Grid">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01206679-E526-204A-80B6-1C1A9F60BD12}"/>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5" name="Picture Placeholder 2">
            <a:extLst>
              <a:ext uri="{FF2B5EF4-FFF2-40B4-BE49-F238E27FC236}">
                <a16:creationId xmlns:a16="http://schemas.microsoft.com/office/drawing/2014/main" id="{94ECB821-172D-0A49-8137-DAF75FDBA84E}"/>
              </a:ext>
            </a:extLst>
          </p:cNvPr>
          <p:cNvSpPr>
            <a:spLocks noGrp="1"/>
          </p:cNvSpPr>
          <p:nvPr>
            <p:ph type="pic" sz="quarter" idx="15"/>
          </p:nvPr>
        </p:nvSpPr>
        <p:spPr>
          <a:xfrm>
            <a:off x="380999" y="360000"/>
            <a:ext cx="6975475" cy="6138000"/>
          </a:xfrm>
        </p:spPr>
        <p:txBody>
          <a:bodyPr/>
          <a:lstStyle>
            <a:lvl1pPr marL="0" indent="0">
              <a:buNone/>
              <a:defRPr/>
            </a:lvl1pPr>
          </a:lstStyle>
          <a:p>
            <a:r>
              <a:rPr lang="en-US"/>
              <a:t>Click icon to add picture</a:t>
            </a:r>
            <a:endParaRPr lang="en-CA"/>
          </a:p>
        </p:txBody>
      </p:sp>
      <p:sp>
        <p:nvSpPr>
          <p:cNvPr id="14" name="Picture Placeholder 2">
            <a:extLst>
              <a:ext uri="{FF2B5EF4-FFF2-40B4-BE49-F238E27FC236}">
                <a16:creationId xmlns:a16="http://schemas.microsoft.com/office/drawing/2014/main" id="{73A85975-8933-B645-B749-E215636C3142}"/>
              </a:ext>
            </a:extLst>
          </p:cNvPr>
          <p:cNvSpPr>
            <a:spLocks noGrp="1"/>
          </p:cNvSpPr>
          <p:nvPr>
            <p:ph type="pic" sz="quarter" idx="18"/>
          </p:nvPr>
        </p:nvSpPr>
        <p:spPr>
          <a:xfrm>
            <a:off x="7493961" y="360000"/>
            <a:ext cx="4326564" cy="3004201"/>
          </a:xfrm>
        </p:spPr>
        <p:txBody>
          <a:bodyPr/>
          <a:lstStyle>
            <a:lvl1pPr marL="0" indent="0">
              <a:buNone/>
              <a:defRPr/>
            </a:lvl1pPr>
          </a:lstStyle>
          <a:p>
            <a:r>
              <a:rPr lang="en-US"/>
              <a:t>Click icon to add picture</a:t>
            </a:r>
            <a:endParaRPr lang="en-CA"/>
          </a:p>
        </p:txBody>
      </p:sp>
      <p:sp>
        <p:nvSpPr>
          <p:cNvPr id="16" name="Picture Placeholder 2">
            <a:extLst>
              <a:ext uri="{FF2B5EF4-FFF2-40B4-BE49-F238E27FC236}">
                <a16:creationId xmlns:a16="http://schemas.microsoft.com/office/drawing/2014/main" id="{7F5D70DB-41B6-544F-B9BB-7868CC42E9DF}"/>
              </a:ext>
            </a:extLst>
          </p:cNvPr>
          <p:cNvSpPr>
            <a:spLocks noGrp="1"/>
          </p:cNvSpPr>
          <p:nvPr>
            <p:ph type="pic" sz="quarter" idx="17"/>
          </p:nvPr>
        </p:nvSpPr>
        <p:spPr>
          <a:xfrm>
            <a:off x="7493961" y="3493799"/>
            <a:ext cx="4326564" cy="3004201"/>
          </a:xfrm>
        </p:spPr>
        <p:txBody>
          <a:bodyPr/>
          <a:lstStyle>
            <a:lvl1pPr marL="0" indent="0">
              <a:buNone/>
              <a:defRPr/>
            </a:lvl1pPr>
          </a:lstStyle>
          <a:p>
            <a:r>
              <a:rPr lang="en-US"/>
              <a:t>Click icon to add picture</a:t>
            </a:r>
            <a:endParaRPr lang="en-CA"/>
          </a:p>
        </p:txBody>
      </p:sp>
      <p:sp>
        <p:nvSpPr>
          <p:cNvPr id="6" name="Date Placeholder 3">
            <a:extLst>
              <a:ext uri="{FF2B5EF4-FFF2-40B4-BE49-F238E27FC236}">
                <a16:creationId xmlns:a16="http://schemas.microsoft.com/office/drawing/2014/main" id="{16E70515-2881-B34E-8EF7-A54BA69746D9}"/>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78D418B5-6136-3C43-85E3-AC211BB6822B}" type="datetime1">
              <a:rPr lang="en-CA" smtClean="0"/>
              <a:t>2024-03-27</a:t>
            </a:fld>
            <a:endParaRPr lang="en-CA"/>
          </a:p>
        </p:txBody>
      </p:sp>
      <p:sp>
        <p:nvSpPr>
          <p:cNvPr id="7" name="Footer Placeholder 4">
            <a:extLst>
              <a:ext uri="{FF2B5EF4-FFF2-40B4-BE49-F238E27FC236}">
                <a16:creationId xmlns:a16="http://schemas.microsoft.com/office/drawing/2014/main" id="{5DDF54F0-2665-8541-B525-4DE11A53C60B}"/>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8" name="Slide Number Placeholder 5">
            <a:extLst>
              <a:ext uri="{FF2B5EF4-FFF2-40B4-BE49-F238E27FC236}">
                <a16:creationId xmlns:a16="http://schemas.microsoft.com/office/drawing/2014/main" id="{5E824237-E327-DB48-A900-9276F13D0C9F}"/>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555713439"/>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Picture Grid (Portrait)">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73F59288-6160-0D42-91BB-837AF5117351}"/>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383458" y="360000"/>
            <a:ext cx="4195916" cy="6129700"/>
          </a:xfrm>
        </p:spPr>
        <p:txBody>
          <a:bodyPr/>
          <a:lstStyle>
            <a:lvl1pPr marL="0" indent="0">
              <a:buNone/>
              <a:defRPr/>
            </a:lvl1pPr>
          </a:lstStyle>
          <a:p>
            <a:r>
              <a:rPr lang="en-US"/>
              <a:t>Click icon to add picture</a:t>
            </a:r>
            <a:endParaRPr lang="en-CA"/>
          </a:p>
        </p:txBody>
      </p:sp>
      <p:sp>
        <p:nvSpPr>
          <p:cNvPr id="12" name="Picture Placeholder 8">
            <a:extLst>
              <a:ext uri="{FF2B5EF4-FFF2-40B4-BE49-F238E27FC236}">
                <a16:creationId xmlns:a16="http://schemas.microsoft.com/office/drawing/2014/main" id="{1621877D-F0F4-D54D-8A66-86E3F38BD733}"/>
              </a:ext>
            </a:extLst>
          </p:cNvPr>
          <p:cNvSpPr>
            <a:spLocks noGrp="1"/>
          </p:cNvSpPr>
          <p:nvPr>
            <p:ph type="pic" sz="quarter" idx="14"/>
          </p:nvPr>
        </p:nvSpPr>
        <p:spPr>
          <a:xfrm>
            <a:off x="4717229" y="360000"/>
            <a:ext cx="4212919" cy="3000050"/>
          </a:xfrm>
        </p:spPr>
        <p:txBody>
          <a:bodyPr/>
          <a:lstStyle>
            <a:lvl1pPr marL="0" indent="0">
              <a:buNone/>
              <a:defRPr/>
            </a:lvl1pPr>
          </a:lstStyle>
          <a:p>
            <a:r>
              <a:rPr lang="en-US"/>
              <a:t>Click icon to add picture</a:t>
            </a:r>
            <a:endParaRPr lang="en-CA"/>
          </a:p>
        </p:txBody>
      </p:sp>
      <p:sp>
        <p:nvSpPr>
          <p:cNvPr id="15" name="Picture Placeholder 8">
            <a:extLst>
              <a:ext uri="{FF2B5EF4-FFF2-40B4-BE49-F238E27FC236}">
                <a16:creationId xmlns:a16="http://schemas.microsoft.com/office/drawing/2014/main" id="{12354A74-CC4D-FF48-B2CA-4F5C89BB8609}"/>
              </a:ext>
            </a:extLst>
          </p:cNvPr>
          <p:cNvSpPr>
            <a:spLocks noGrp="1"/>
          </p:cNvSpPr>
          <p:nvPr>
            <p:ph type="pic" sz="quarter" idx="15"/>
          </p:nvPr>
        </p:nvSpPr>
        <p:spPr>
          <a:xfrm>
            <a:off x="9068003" y="360000"/>
            <a:ext cx="2740539" cy="3000050"/>
          </a:xfrm>
        </p:spPr>
        <p:txBody>
          <a:bodyPr/>
          <a:lstStyle>
            <a:lvl1pPr marL="0" indent="0">
              <a:buNone/>
              <a:defRPr/>
            </a:lvl1pPr>
          </a:lstStyle>
          <a:p>
            <a:r>
              <a:rPr lang="en-US"/>
              <a:t>Click icon to add picture</a:t>
            </a:r>
            <a:endParaRPr lang="en-CA"/>
          </a:p>
        </p:txBody>
      </p:sp>
      <p:sp>
        <p:nvSpPr>
          <p:cNvPr id="11" name="Picture Placeholder 8">
            <a:extLst>
              <a:ext uri="{FF2B5EF4-FFF2-40B4-BE49-F238E27FC236}">
                <a16:creationId xmlns:a16="http://schemas.microsoft.com/office/drawing/2014/main" id="{82448F46-9EC7-D241-8D0D-C9F8CE444587}"/>
              </a:ext>
            </a:extLst>
          </p:cNvPr>
          <p:cNvSpPr>
            <a:spLocks noGrp="1"/>
          </p:cNvSpPr>
          <p:nvPr>
            <p:ph type="pic" sz="quarter" idx="16"/>
          </p:nvPr>
        </p:nvSpPr>
        <p:spPr>
          <a:xfrm>
            <a:off x="4717229" y="3489650"/>
            <a:ext cx="7103296" cy="3000050"/>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4F0BB453-DBEE-8444-B7F9-D23382304FAD}"/>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6CFA513F-20A5-894E-99F3-C1EFF12BD93D}" type="datetime1">
              <a:rPr lang="en-CA" smtClean="0"/>
              <a:t>2024-03-27</a:t>
            </a:fld>
            <a:endParaRPr lang="en-CA"/>
          </a:p>
        </p:txBody>
      </p:sp>
      <p:sp>
        <p:nvSpPr>
          <p:cNvPr id="8" name="Footer Placeholder 4">
            <a:extLst>
              <a:ext uri="{FF2B5EF4-FFF2-40B4-BE49-F238E27FC236}">
                <a16:creationId xmlns:a16="http://schemas.microsoft.com/office/drawing/2014/main" id="{4E7EE71F-FAA0-7C4F-9A69-0E98D22224B0}"/>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4835D0DC-5A49-864C-815F-CB2C50AE827B}"/>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914615380"/>
      </p:ext>
    </p:extLst>
  </p:cSld>
  <p:clrMapOvr>
    <a:masterClrMapping/>
  </p:clrMapOvr>
  <p:extLst>
    <p:ext uri="{DCECCB84-F9BA-43D5-87BE-67443E8EF086}">
      <p15:sldGuideLst xmlns:p15="http://schemas.microsoft.com/office/powerpoint/2012/main">
        <p15:guide id="3"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Picture Grid (Landscape)">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D969E83F-05F7-8447-9C56-2938C4C2B4CF}"/>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16" name="Picture Placeholder 8">
            <a:extLst>
              <a:ext uri="{FF2B5EF4-FFF2-40B4-BE49-F238E27FC236}">
                <a16:creationId xmlns:a16="http://schemas.microsoft.com/office/drawing/2014/main" id="{62D07E0A-3D5A-1743-9B2C-B72959F114C8}"/>
              </a:ext>
            </a:extLst>
          </p:cNvPr>
          <p:cNvSpPr>
            <a:spLocks noGrp="1"/>
          </p:cNvSpPr>
          <p:nvPr>
            <p:ph type="pic" sz="quarter" idx="18"/>
          </p:nvPr>
        </p:nvSpPr>
        <p:spPr>
          <a:xfrm>
            <a:off x="381000" y="360000"/>
            <a:ext cx="5636552" cy="3706670"/>
          </a:xfrm>
        </p:spPr>
        <p:txBody>
          <a:bodyPr/>
          <a:lstStyle>
            <a:lvl1pPr marL="0" indent="0">
              <a:buNone/>
              <a:defRPr/>
            </a:lvl1pPr>
          </a:lstStyle>
          <a:p>
            <a:r>
              <a:rPr lang="en-US"/>
              <a:t>Click icon to add picture</a:t>
            </a:r>
            <a:endParaRPr lang="en-CA"/>
          </a:p>
        </p:txBody>
      </p:sp>
      <p:sp>
        <p:nvSpPr>
          <p:cNvPr id="19" name="Picture Placeholder 8">
            <a:extLst>
              <a:ext uri="{FF2B5EF4-FFF2-40B4-BE49-F238E27FC236}">
                <a16:creationId xmlns:a16="http://schemas.microsoft.com/office/drawing/2014/main" id="{7D995437-A232-3B48-9549-102803B3209B}"/>
              </a:ext>
            </a:extLst>
          </p:cNvPr>
          <p:cNvSpPr>
            <a:spLocks noGrp="1"/>
          </p:cNvSpPr>
          <p:nvPr>
            <p:ph type="pic" sz="quarter" idx="20"/>
          </p:nvPr>
        </p:nvSpPr>
        <p:spPr>
          <a:xfrm>
            <a:off x="381000" y="4196268"/>
            <a:ext cx="2745868" cy="2293431"/>
          </a:xfrm>
        </p:spPr>
        <p:txBody>
          <a:bodyPr/>
          <a:lstStyle>
            <a:lvl1pPr marL="0" indent="0">
              <a:buNone/>
              <a:defRPr/>
            </a:lvl1pPr>
          </a:lstStyle>
          <a:p>
            <a:r>
              <a:rPr lang="en-US"/>
              <a:t>Click icon to add picture</a:t>
            </a:r>
            <a:endParaRPr lang="en-CA"/>
          </a:p>
        </p:txBody>
      </p:sp>
      <p:sp>
        <p:nvSpPr>
          <p:cNvPr id="18" name="Picture Placeholder 8">
            <a:extLst>
              <a:ext uri="{FF2B5EF4-FFF2-40B4-BE49-F238E27FC236}">
                <a16:creationId xmlns:a16="http://schemas.microsoft.com/office/drawing/2014/main" id="{06B8797C-2A90-C04A-8E40-90C173AE0987}"/>
              </a:ext>
            </a:extLst>
          </p:cNvPr>
          <p:cNvSpPr>
            <a:spLocks noGrp="1"/>
          </p:cNvSpPr>
          <p:nvPr>
            <p:ph type="pic" sz="quarter" idx="19"/>
          </p:nvPr>
        </p:nvSpPr>
        <p:spPr>
          <a:xfrm>
            <a:off x="3257519" y="4196269"/>
            <a:ext cx="2760033" cy="2293431"/>
          </a:xfrm>
        </p:spPr>
        <p:txBody>
          <a:bodyPr/>
          <a:lstStyle>
            <a:lvl1pPr marL="0" indent="0">
              <a:buNone/>
              <a:defRPr/>
            </a:lvl1pPr>
          </a:lstStyle>
          <a:p>
            <a:r>
              <a:rPr lang="en-US"/>
              <a:t>Click icon to add picture</a:t>
            </a:r>
            <a:endParaRPr lang="en-CA"/>
          </a:p>
        </p:txBody>
      </p:sp>
      <p:sp>
        <p:nvSpPr>
          <p:cNvPr id="9" name="Picture Placeholder 8">
            <a:extLst>
              <a:ext uri="{FF2B5EF4-FFF2-40B4-BE49-F238E27FC236}">
                <a16:creationId xmlns:a16="http://schemas.microsoft.com/office/drawing/2014/main" id="{0BAEDB00-7364-074D-B301-A8475A77F07A}"/>
              </a:ext>
            </a:extLst>
          </p:cNvPr>
          <p:cNvSpPr>
            <a:spLocks noGrp="1"/>
          </p:cNvSpPr>
          <p:nvPr>
            <p:ph type="pic" sz="quarter" idx="13"/>
          </p:nvPr>
        </p:nvSpPr>
        <p:spPr>
          <a:xfrm>
            <a:off x="6153351" y="360001"/>
            <a:ext cx="5667174" cy="6129700"/>
          </a:xfrm>
        </p:spPr>
        <p:txBody>
          <a:bodyPr/>
          <a:lstStyle>
            <a:lvl1pPr marL="0" indent="0">
              <a:buNone/>
              <a:defRPr/>
            </a:lvl1pPr>
          </a:lstStyle>
          <a:p>
            <a:r>
              <a:rPr lang="en-US"/>
              <a:t>Click icon to add picture</a:t>
            </a:r>
            <a:endParaRPr lang="en-CA"/>
          </a:p>
        </p:txBody>
      </p:sp>
      <p:sp>
        <p:nvSpPr>
          <p:cNvPr id="7" name="Date Placeholder 3">
            <a:extLst>
              <a:ext uri="{FF2B5EF4-FFF2-40B4-BE49-F238E27FC236}">
                <a16:creationId xmlns:a16="http://schemas.microsoft.com/office/drawing/2014/main" id="{1054E135-1818-6B43-9447-E5FA1C31B3B8}"/>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0A7E2EB4-1937-884C-9F06-FADC31BB3F61}" type="datetime1">
              <a:rPr lang="en-CA" smtClean="0"/>
              <a:t>2024-03-27</a:t>
            </a:fld>
            <a:endParaRPr lang="en-CA"/>
          </a:p>
        </p:txBody>
      </p:sp>
      <p:sp>
        <p:nvSpPr>
          <p:cNvPr id="8" name="Footer Placeholder 4">
            <a:extLst>
              <a:ext uri="{FF2B5EF4-FFF2-40B4-BE49-F238E27FC236}">
                <a16:creationId xmlns:a16="http://schemas.microsoft.com/office/drawing/2014/main" id="{E41BE689-B32F-444E-B582-302A70D1C0E8}"/>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51DACFED-F7F6-5C43-A0CA-88CB7E163BA5}"/>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010924141"/>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4" name="Media Placeholder 2">
            <a:extLst>
              <a:ext uri="{FF2B5EF4-FFF2-40B4-BE49-F238E27FC236}">
                <a16:creationId xmlns:a16="http://schemas.microsoft.com/office/drawing/2014/main" id="{B08A1DBD-0DD6-9A4C-A0E5-F7B42055330F}"/>
              </a:ext>
            </a:extLst>
          </p:cNvPr>
          <p:cNvSpPr>
            <a:spLocks noGrp="1"/>
          </p:cNvSpPr>
          <p:nvPr>
            <p:ph type="media" sz="quarter" idx="10"/>
          </p:nvPr>
        </p:nvSpPr>
        <p:spPr>
          <a:xfrm>
            <a:off x="0" y="0"/>
            <a:ext cx="12192000" cy="6858000"/>
          </a:xfrm>
        </p:spPr>
        <p:txBody>
          <a:bodyPr/>
          <a:lstStyle/>
          <a:p>
            <a:r>
              <a:rPr lang="en-US"/>
              <a:t>Click icon to add media</a:t>
            </a:r>
            <a:endParaRPr lang="en-CA"/>
          </a:p>
        </p:txBody>
      </p:sp>
      <p:sp>
        <p:nvSpPr>
          <p:cNvPr id="3" name="Title 21">
            <a:extLst>
              <a:ext uri="{FF2B5EF4-FFF2-40B4-BE49-F238E27FC236}">
                <a16:creationId xmlns:a16="http://schemas.microsoft.com/office/drawing/2014/main" id="{D884024C-A553-3D46-AF15-089E65BE161E}"/>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5" name="Date Placeholder 3">
            <a:extLst>
              <a:ext uri="{FF2B5EF4-FFF2-40B4-BE49-F238E27FC236}">
                <a16:creationId xmlns:a16="http://schemas.microsoft.com/office/drawing/2014/main" id="{961BD581-E07E-2848-8F78-34D6BD31004B}"/>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E0C2BB71-3236-C942-9EDE-CD9030A2ACA3}" type="datetime1">
              <a:rPr lang="en-CA" smtClean="0"/>
              <a:t>2024-03-27</a:t>
            </a:fld>
            <a:endParaRPr lang="en-CA"/>
          </a:p>
        </p:txBody>
      </p:sp>
      <p:sp>
        <p:nvSpPr>
          <p:cNvPr id="6" name="Footer Placeholder 4">
            <a:extLst>
              <a:ext uri="{FF2B5EF4-FFF2-40B4-BE49-F238E27FC236}">
                <a16:creationId xmlns:a16="http://schemas.microsoft.com/office/drawing/2014/main" id="{AC075F37-26A0-C946-9E47-9C0C00B2B8D7}"/>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7" name="Slide Number Placeholder 5">
            <a:extLst>
              <a:ext uri="{FF2B5EF4-FFF2-40B4-BE49-F238E27FC236}">
                <a16:creationId xmlns:a16="http://schemas.microsoft.com/office/drawing/2014/main" id="{80D2998A-7A65-A14F-8950-3B252A3D96FF}"/>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33932473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07B6E-E330-8E41-AC14-CF48EC8C5A5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570F376-3BF1-E54D-94F7-DF7335A0D804}"/>
              </a:ext>
            </a:extLst>
          </p:cNvPr>
          <p:cNvSpPr>
            <a:spLocks noGrp="1"/>
          </p:cNvSpPr>
          <p:nvPr>
            <p:ph type="dt" sz="half" idx="10"/>
          </p:nvPr>
        </p:nvSpPr>
        <p:spPr/>
        <p:txBody>
          <a:bodyPr/>
          <a:lstStyle/>
          <a:p>
            <a:fld id="{101D422F-F6AE-9F4E-B031-6D2CB17B0ED9}" type="datetime1">
              <a:rPr lang="en-CA" smtClean="0"/>
              <a:t>2024-03-27</a:t>
            </a:fld>
            <a:endParaRPr lang="en-CA"/>
          </a:p>
        </p:txBody>
      </p:sp>
      <p:sp>
        <p:nvSpPr>
          <p:cNvPr id="4" name="Footer Placeholder 3">
            <a:extLst>
              <a:ext uri="{FF2B5EF4-FFF2-40B4-BE49-F238E27FC236}">
                <a16:creationId xmlns:a16="http://schemas.microsoft.com/office/drawing/2014/main" id="{5D2B8E35-E3AD-3047-8DE5-24B24F2015DE}"/>
              </a:ext>
            </a:extLst>
          </p:cNvPr>
          <p:cNvSpPr>
            <a:spLocks noGrp="1"/>
          </p:cNvSpPr>
          <p:nvPr>
            <p:ph type="ftr" sz="quarter" idx="11"/>
          </p:nvPr>
        </p:nvSpPr>
        <p:spPr>
          <a:xfrm>
            <a:off x="2870605" y="6229815"/>
            <a:ext cx="8229195" cy="264676"/>
          </a:xfrm>
        </p:spPr>
        <p:txBody>
          <a:bodyPr/>
          <a:lstStyle/>
          <a:p>
            <a:endParaRPr lang="en-CA"/>
          </a:p>
        </p:txBody>
      </p:sp>
      <p:sp>
        <p:nvSpPr>
          <p:cNvPr id="5" name="Slide Number Placeholder 4">
            <a:extLst>
              <a:ext uri="{FF2B5EF4-FFF2-40B4-BE49-F238E27FC236}">
                <a16:creationId xmlns:a16="http://schemas.microsoft.com/office/drawing/2014/main" id="{04F3E1ED-7C41-E948-BDB5-0E3684C3F5A0}"/>
              </a:ext>
            </a:extLst>
          </p:cNvPr>
          <p:cNvSpPr>
            <a:spLocks noGrp="1"/>
          </p:cNvSpPr>
          <p:nvPr>
            <p:ph type="sldNum" sz="quarter" idx="12"/>
          </p:nvPr>
        </p:nvSpPr>
        <p:spPr/>
        <p:txBody>
          <a:bodyPr/>
          <a:lstStyle/>
          <a:p>
            <a:fld id="{1BD90C89-BB05-D647-8C9B-C2376028CB3D}" type="slidenum">
              <a:rPr lang="en-CA" smtClean="0"/>
              <a:t>‹#›</a:t>
            </a:fld>
            <a:endParaRPr lang="en-CA"/>
          </a:p>
        </p:txBody>
      </p:sp>
      <p:pic>
        <p:nvPicPr>
          <p:cNvPr id="6" name="Graphic 15">
            <a:extLst>
              <a:ext uri="{FF2B5EF4-FFF2-40B4-BE49-F238E27FC236}">
                <a16:creationId xmlns:a16="http://schemas.microsoft.com/office/drawing/2014/main" id="{5B47C4A1-89E2-C777-0FC0-2E4CF9684A15}"/>
              </a:ext>
            </a:extLst>
          </p:cNvPr>
          <p:cNvPicPr>
            <a:picLocks noChangeAspect="1"/>
          </p:cNvPicPr>
          <p:nvPr userDrawn="1"/>
        </p:nvPicPr>
        <p:blipFill>
          <a:blip r:embed="rId2"/>
          <a:srcRect/>
          <a:stretch/>
        </p:blipFill>
        <p:spPr>
          <a:xfrm>
            <a:off x="457798" y="5908494"/>
            <a:ext cx="2412807" cy="748800"/>
          </a:xfrm>
          <a:prstGeom prst="rect">
            <a:avLst/>
          </a:prstGeom>
        </p:spPr>
      </p:pic>
    </p:spTree>
    <p:extLst>
      <p:ext uri="{BB962C8B-B14F-4D97-AF65-F5344CB8AC3E}">
        <p14:creationId xmlns:p14="http://schemas.microsoft.com/office/powerpoint/2010/main" val="3434597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6A215945-98FA-5949-A7B5-BC7234A45954}"/>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9" name="Date Placeholder 8">
            <a:extLst>
              <a:ext uri="{FF2B5EF4-FFF2-40B4-BE49-F238E27FC236}">
                <a16:creationId xmlns:a16="http://schemas.microsoft.com/office/drawing/2014/main" id="{CFB5BC00-CF23-B147-941C-D77565351FD3}"/>
              </a:ext>
            </a:extLst>
          </p:cNvPr>
          <p:cNvSpPr>
            <a:spLocks noGrp="1"/>
          </p:cNvSpPr>
          <p:nvPr>
            <p:ph type="dt" sz="half" idx="10"/>
          </p:nvPr>
        </p:nvSpPr>
        <p:spPr/>
        <p:txBody>
          <a:bodyPr/>
          <a:lstStyle/>
          <a:p>
            <a:fld id="{D9450FA4-61DB-484B-A2E6-BEA4A5888E82}" type="datetime1">
              <a:rPr lang="en-CA" smtClean="0"/>
              <a:t>2024-03-27</a:t>
            </a:fld>
            <a:endParaRPr lang="en-CA"/>
          </a:p>
        </p:txBody>
      </p:sp>
      <p:sp>
        <p:nvSpPr>
          <p:cNvPr id="10" name="Footer Placeholder 9">
            <a:extLst>
              <a:ext uri="{FF2B5EF4-FFF2-40B4-BE49-F238E27FC236}">
                <a16:creationId xmlns:a16="http://schemas.microsoft.com/office/drawing/2014/main" id="{23D8660F-54A9-2F46-A87C-89AA91AC10F6}"/>
              </a:ext>
            </a:extLst>
          </p:cNvPr>
          <p:cNvSpPr>
            <a:spLocks noGrp="1"/>
          </p:cNvSpPr>
          <p:nvPr>
            <p:ph type="ftr" sz="quarter" idx="11"/>
          </p:nvPr>
        </p:nvSpPr>
        <p:spPr>
          <a:xfrm>
            <a:off x="2870605" y="6229815"/>
            <a:ext cx="8229195" cy="264676"/>
          </a:xfrm>
        </p:spPr>
        <p:txBody>
          <a:bodyPr/>
          <a:lstStyle/>
          <a:p>
            <a:endParaRPr lang="en-CA"/>
          </a:p>
        </p:txBody>
      </p:sp>
      <p:sp>
        <p:nvSpPr>
          <p:cNvPr id="11" name="Slide Number Placeholder 10">
            <a:extLst>
              <a:ext uri="{FF2B5EF4-FFF2-40B4-BE49-F238E27FC236}">
                <a16:creationId xmlns:a16="http://schemas.microsoft.com/office/drawing/2014/main" id="{8DD8FEDF-70C8-A144-BDC8-03E60A8D3849}"/>
              </a:ext>
            </a:extLst>
          </p:cNvPr>
          <p:cNvSpPr>
            <a:spLocks noGrp="1"/>
          </p:cNvSpPr>
          <p:nvPr>
            <p:ph type="sldNum" sz="quarter" idx="12"/>
          </p:nvPr>
        </p:nvSpPr>
        <p:spPr/>
        <p:txBody>
          <a:bodyPr/>
          <a:lstStyle/>
          <a:p>
            <a:fld id="{E4ECB127-6B1D-4440-BB59-CB7FB51359B3}" type="slidenum">
              <a:rPr lang="en-CA" smtClean="0"/>
              <a:pPr/>
              <a:t>‹#›</a:t>
            </a:fld>
            <a:endParaRPr lang="en-CA"/>
          </a:p>
        </p:txBody>
      </p:sp>
    </p:spTree>
    <p:extLst>
      <p:ext uri="{BB962C8B-B14F-4D97-AF65-F5344CB8AC3E}">
        <p14:creationId xmlns:p14="http://schemas.microsoft.com/office/powerpoint/2010/main" val="27986592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 Defy Gravity">
    <p:spTree>
      <p:nvGrpSpPr>
        <p:cNvPr id="1" name=""/>
        <p:cNvGrpSpPr/>
        <p:nvPr/>
      </p:nvGrpSpPr>
      <p:grpSpPr>
        <a:xfrm>
          <a:off x="0" y="0"/>
          <a:ext cx="0" cy="0"/>
          <a:chOff x="0" y="0"/>
          <a:chExt cx="0" cy="0"/>
        </a:xfrm>
      </p:grpSpPr>
      <p:sp>
        <p:nvSpPr>
          <p:cNvPr id="4" name="Title 21">
            <a:extLst>
              <a:ext uri="{FF2B5EF4-FFF2-40B4-BE49-F238E27FC236}">
                <a16:creationId xmlns:a16="http://schemas.microsoft.com/office/drawing/2014/main" id="{2221BF23-9200-7D47-BA13-6C83F7D7C3AF}"/>
              </a:ext>
            </a:extLst>
          </p:cNvPr>
          <p:cNvSpPr>
            <a:spLocks noGrp="1"/>
          </p:cNvSpPr>
          <p:nvPr>
            <p:ph type="title" hasCustomPrompt="1"/>
          </p:nvPr>
        </p:nvSpPr>
        <p:spPr>
          <a:xfrm>
            <a:off x="0" y="-527539"/>
            <a:ext cx="12192000" cy="513471"/>
          </a:xfrm>
        </p:spPr>
        <p:txBody>
          <a:bodyPr anchor="b">
            <a:noAutofit/>
          </a:bodyPr>
          <a:lstStyle>
            <a:lvl1pPr>
              <a:defRPr sz="1800">
                <a:solidFill>
                  <a:schemeClr val="tx1"/>
                </a:solidFill>
              </a:defRPr>
            </a:lvl1pPr>
          </a:lstStyle>
          <a:p>
            <a:r>
              <a:rPr lang="en-US"/>
              <a:t>Slides without a title in the content area requires a title for accessibility purposes.</a:t>
            </a:r>
            <a:br>
              <a:rPr lang="en-US"/>
            </a:br>
            <a:r>
              <a:rPr lang="en-US"/>
              <a:t>Click to add title — title will not appear in this presentation but will appear on screen readers.</a:t>
            </a:r>
            <a:endParaRPr lang="en-CA"/>
          </a:p>
        </p:txBody>
      </p:sp>
      <p:sp>
        <p:nvSpPr>
          <p:cNvPr id="7" name="Date Placeholder 3">
            <a:extLst>
              <a:ext uri="{FF2B5EF4-FFF2-40B4-BE49-F238E27FC236}">
                <a16:creationId xmlns:a16="http://schemas.microsoft.com/office/drawing/2014/main" id="{24525305-72E1-4A42-A1C3-45F9B781C6DA}"/>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AD898DEA-DA6B-EB46-8B23-14C37EE46E93}" type="datetime1">
              <a:rPr lang="en-CA" smtClean="0"/>
              <a:t>2024-03-27</a:t>
            </a:fld>
            <a:endParaRPr lang="en-CA"/>
          </a:p>
        </p:txBody>
      </p:sp>
      <p:sp>
        <p:nvSpPr>
          <p:cNvPr id="8" name="Footer Placeholder 4">
            <a:extLst>
              <a:ext uri="{FF2B5EF4-FFF2-40B4-BE49-F238E27FC236}">
                <a16:creationId xmlns:a16="http://schemas.microsoft.com/office/drawing/2014/main" id="{B8FAEB46-5512-D443-84C3-9E31A072EC34}"/>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684EACBE-4253-CE46-A2A2-163225A9DDC3}"/>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spTree>
    <p:extLst>
      <p:ext uri="{BB962C8B-B14F-4D97-AF65-F5344CB8AC3E}">
        <p14:creationId xmlns:p14="http://schemas.microsoft.com/office/powerpoint/2010/main" val="217885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Cropped Photo">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2A649EA-C287-0447-9E98-D4DF15C0A446}"/>
              </a:ext>
            </a:extLst>
          </p:cNvPr>
          <p:cNvSpPr>
            <a:spLocks noGrp="1"/>
          </p:cNvSpPr>
          <p:nvPr>
            <p:ph type="ctrTitle" hasCustomPrompt="1"/>
          </p:nvPr>
        </p:nvSpPr>
        <p:spPr>
          <a:xfrm>
            <a:off x="393082" y="1692550"/>
            <a:ext cx="3559793" cy="1991742"/>
          </a:xfrm>
        </p:spPr>
        <p:txBody>
          <a:bodyPr anchor="t">
            <a:normAutofit/>
          </a:bodyPr>
          <a:lstStyle>
            <a:lvl1pPr algn="l">
              <a:defRPr sz="3200"/>
            </a:lvl1pPr>
          </a:lstStyle>
          <a:p>
            <a:r>
              <a:rPr lang="en-CA"/>
              <a:t>Presentation </a:t>
            </a:r>
            <a:br>
              <a:rPr lang="en-CA"/>
            </a:br>
            <a:r>
              <a:rPr lang="en-CA"/>
              <a:t>Title</a:t>
            </a:r>
          </a:p>
        </p:txBody>
      </p:sp>
      <p:sp>
        <p:nvSpPr>
          <p:cNvPr id="8" name="Subtitle 2">
            <a:extLst>
              <a:ext uri="{FF2B5EF4-FFF2-40B4-BE49-F238E27FC236}">
                <a16:creationId xmlns:a16="http://schemas.microsoft.com/office/drawing/2014/main" id="{E6528DC4-B78E-0948-B719-F5F7DB301229}"/>
              </a:ext>
            </a:extLst>
          </p:cNvPr>
          <p:cNvSpPr>
            <a:spLocks noGrp="1"/>
          </p:cNvSpPr>
          <p:nvPr>
            <p:ph type="subTitle" idx="1" hasCustomPrompt="1"/>
          </p:nvPr>
        </p:nvSpPr>
        <p:spPr>
          <a:xfrm>
            <a:off x="381000" y="3803421"/>
            <a:ext cx="3571875" cy="1609966"/>
          </a:xfrm>
          <a:prstGeom prst="callout1">
            <a:avLst>
              <a:gd name="adj1" fmla="val 15"/>
              <a:gd name="adj2" fmla="val 25889"/>
              <a:gd name="adj3" fmla="val 91"/>
              <a:gd name="adj4" fmla="val 2200"/>
            </a:avLst>
          </a:prstGeom>
          <a:ln w="38100">
            <a:solidFill>
              <a:srgbClr val="00A189"/>
            </a:solidFill>
          </a:ln>
        </p:spPr>
        <p:txBody>
          <a:bodyPr tIns="182880">
            <a:noAutofit/>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and date</a:t>
            </a:r>
          </a:p>
        </p:txBody>
      </p:sp>
      <p:sp>
        <p:nvSpPr>
          <p:cNvPr id="9" name="Picture Placeholder 4">
            <a:extLst>
              <a:ext uri="{FF2B5EF4-FFF2-40B4-BE49-F238E27FC236}">
                <a16:creationId xmlns:a16="http://schemas.microsoft.com/office/drawing/2014/main" id="{F5113323-CD94-E641-825C-596014456D02}"/>
              </a:ext>
            </a:extLst>
          </p:cNvPr>
          <p:cNvSpPr>
            <a:spLocks noGrp="1"/>
          </p:cNvSpPr>
          <p:nvPr>
            <p:ph type="pic" sz="quarter" idx="10"/>
          </p:nvPr>
        </p:nvSpPr>
        <p:spPr>
          <a:xfrm>
            <a:off x="4665662" y="368299"/>
            <a:ext cx="7145337" cy="6126163"/>
          </a:xfrm>
        </p:spPr>
        <p:txBody>
          <a:bodyPr/>
          <a:lstStyle>
            <a:lvl1pPr marL="0" indent="0">
              <a:buNone/>
              <a:defRPr/>
            </a:lvl1pPr>
          </a:lstStyle>
          <a:p>
            <a:r>
              <a:rPr lang="en-US"/>
              <a:t>Click icon to add picture</a:t>
            </a:r>
            <a:endParaRPr lang="en-CA"/>
          </a:p>
        </p:txBody>
      </p:sp>
      <p:pic>
        <p:nvPicPr>
          <p:cNvPr id="11" name="Graphic 10">
            <a:extLst>
              <a:ext uri="{FF2B5EF4-FFF2-40B4-BE49-F238E27FC236}">
                <a16:creationId xmlns:a16="http://schemas.microsoft.com/office/drawing/2014/main" id="{7962EEB4-E464-224E-8C5D-92EC37E1E4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3082" y="5922962"/>
            <a:ext cx="1587500" cy="571500"/>
          </a:xfrm>
          <a:prstGeom prst="rect">
            <a:avLst/>
          </a:prstGeom>
        </p:spPr>
      </p:pic>
      <p:sp>
        <p:nvSpPr>
          <p:cNvPr id="10" name="Date Placeholder 3">
            <a:extLst>
              <a:ext uri="{FF2B5EF4-FFF2-40B4-BE49-F238E27FC236}">
                <a16:creationId xmlns:a16="http://schemas.microsoft.com/office/drawing/2014/main" id="{78D6E2B0-15D2-544E-A6E3-0D7BEEC226A4}"/>
              </a:ext>
            </a:extLst>
          </p:cNvPr>
          <p:cNvSpPr>
            <a:spLocks noGrp="1"/>
          </p:cNvSpPr>
          <p:nvPr>
            <p:ph type="dt" sz="half"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D4308F8A-4A23-8141-9042-05DC736F5477}" type="datetime1">
              <a:rPr lang="en-CA" smtClean="0"/>
              <a:t>2024-03-27</a:t>
            </a:fld>
            <a:endParaRPr lang="en-CA"/>
          </a:p>
        </p:txBody>
      </p:sp>
      <p:sp>
        <p:nvSpPr>
          <p:cNvPr id="12" name="Footer Placeholder 4">
            <a:extLst>
              <a:ext uri="{FF2B5EF4-FFF2-40B4-BE49-F238E27FC236}">
                <a16:creationId xmlns:a16="http://schemas.microsoft.com/office/drawing/2014/main" id="{73E48218-2121-3F40-896B-B5C22E1B4E9E}"/>
              </a:ext>
            </a:extLst>
          </p:cNvPr>
          <p:cNvSpPr>
            <a:spLocks noGrp="1"/>
          </p:cNvSpPr>
          <p:nvPr>
            <p:ph type="ftr"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4" name="Slide Number Placeholder 5">
            <a:extLst>
              <a:ext uri="{FF2B5EF4-FFF2-40B4-BE49-F238E27FC236}">
                <a16:creationId xmlns:a16="http://schemas.microsoft.com/office/drawing/2014/main" id="{55C972A2-DA14-2142-B121-179D6EC85951}"/>
              </a:ext>
            </a:extLst>
          </p:cNvPr>
          <p:cNvSpPr>
            <a:spLocks noGrp="1"/>
          </p:cNvSpPr>
          <p:nvPr>
            <p:ph type="sldNum" sz="quarter" idx="13"/>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3" name="Graphic 15">
            <a:extLst>
              <a:ext uri="{FF2B5EF4-FFF2-40B4-BE49-F238E27FC236}">
                <a16:creationId xmlns:a16="http://schemas.microsoft.com/office/drawing/2014/main" id="{2F950FBD-A24F-3280-39F6-E89A40CA8DA4}"/>
              </a:ext>
            </a:extLst>
          </p:cNvPr>
          <p:cNvPicPr>
            <a:picLocks noChangeAspect="1"/>
          </p:cNvPicPr>
          <p:nvPr userDrawn="1"/>
        </p:nvPicPr>
        <p:blipFill>
          <a:blip r:embed="rId4"/>
          <a:srcRect/>
          <a:stretch/>
        </p:blipFill>
        <p:spPr>
          <a:xfrm>
            <a:off x="375503" y="219708"/>
            <a:ext cx="2404800" cy="746315"/>
          </a:xfrm>
          <a:prstGeom prst="rect">
            <a:avLst/>
          </a:prstGeom>
        </p:spPr>
      </p:pic>
    </p:spTree>
    <p:extLst>
      <p:ext uri="{BB962C8B-B14F-4D97-AF65-F5344CB8AC3E}">
        <p14:creationId xmlns:p14="http://schemas.microsoft.com/office/powerpoint/2010/main" val="600292306"/>
      </p:ext>
    </p:extLst>
  </p:cSld>
  <p:clrMapOvr>
    <a:masterClrMapping/>
  </p:clrMapOvr>
  <p:extLst>
    <p:ext uri="{DCECCB84-F9BA-43D5-87BE-67443E8EF086}">
      <p15:sldGuideLst xmlns:p15="http://schemas.microsoft.com/office/powerpoint/2012/main">
        <p15:guide id="1" orient="horz" pos="57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 Caret Cent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7E08-89F9-E440-B732-3AEBA43BD82E}"/>
              </a:ext>
            </a:extLst>
          </p:cNvPr>
          <p:cNvSpPr>
            <a:spLocks noGrp="1"/>
          </p:cNvSpPr>
          <p:nvPr>
            <p:ph type="ctrTitle" hasCustomPrompt="1"/>
          </p:nvPr>
        </p:nvSpPr>
        <p:spPr>
          <a:xfrm>
            <a:off x="381000" y="441325"/>
            <a:ext cx="8570913" cy="1566863"/>
          </a:xfrm>
        </p:spPr>
        <p:txBody>
          <a:bodyPr anchor="t">
            <a:normAutofit/>
          </a:bodyPr>
          <a:lstStyle>
            <a:lvl1pPr algn="l">
              <a:defRPr sz="3200"/>
            </a:lvl1pPr>
          </a:lstStyle>
          <a:p>
            <a:r>
              <a:rPr lang="en-CA"/>
              <a:t>Presentation </a:t>
            </a:r>
            <a:br>
              <a:rPr lang="en-CA"/>
            </a:br>
            <a:r>
              <a:rPr lang="en-CA"/>
              <a:t>Title</a:t>
            </a:r>
          </a:p>
        </p:txBody>
      </p:sp>
      <p:sp>
        <p:nvSpPr>
          <p:cNvPr id="3" name="Subtitle 2">
            <a:extLst>
              <a:ext uri="{FF2B5EF4-FFF2-40B4-BE49-F238E27FC236}">
                <a16:creationId xmlns:a16="http://schemas.microsoft.com/office/drawing/2014/main" id="{8E88B004-1DA3-934C-8CB5-1FF691477431}"/>
              </a:ext>
            </a:extLst>
          </p:cNvPr>
          <p:cNvSpPr>
            <a:spLocks noGrp="1"/>
          </p:cNvSpPr>
          <p:nvPr>
            <p:ph type="subTitle" idx="1" hasCustomPrompt="1"/>
          </p:nvPr>
        </p:nvSpPr>
        <p:spPr>
          <a:xfrm>
            <a:off x="381000" y="2170153"/>
            <a:ext cx="3571875" cy="1609966"/>
          </a:xfrm>
          <a:prstGeom prst="callout1">
            <a:avLst>
              <a:gd name="adj1" fmla="val 15"/>
              <a:gd name="adj2" fmla="val 25889"/>
              <a:gd name="adj3" fmla="val 91"/>
              <a:gd name="adj4" fmla="val 2200"/>
            </a:avLst>
          </a:prstGeom>
          <a:ln w="38100">
            <a:solidFill>
              <a:schemeClr val="accent1"/>
            </a:solidFill>
          </a:ln>
        </p:spPr>
        <p:txBody>
          <a:bodyPr tIns="182880">
            <a:noAutofit/>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and date</a:t>
            </a:r>
          </a:p>
        </p:txBody>
      </p:sp>
      <p:pic>
        <p:nvPicPr>
          <p:cNvPr id="7" name="Picture 6">
            <a:extLst>
              <a:ext uri="{FF2B5EF4-FFF2-40B4-BE49-F238E27FC236}">
                <a16:creationId xmlns:a16="http://schemas.microsoft.com/office/drawing/2014/main" id="{523C4290-005E-1044-8877-09850C8B2E8B}"/>
              </a:ext>
            </a:extLst>
          </p:cNvPr>
          <p:cNvPicPr>
            <a:picLocks noChangeAspect="1"/>
          </p:cNvPicPr>
          <p:nvPr userDrawn="1"/>
        </p:nvPicPr>
        <p:blipFill>
          <a:blip r:embed="rId2"/>
          <a:stretch>
            <a:fillRect/>
          </a:stretch>
        </p:blipFill>
        <p:spPr>
          <a:xfrm>
            <a:off x="3594410" y="2750152"/>
            <a:ext cx="5003180" cy="2557956"/>
          </a:xfrm>
          <a:prstGeom prst="rect">
            <a:avLst/>
          </a:prstGeom>
        </p:spPr>
      </p:pic>
      <p:pic>
        <p:nvPicPr>
          <p:cNvPr id="8" name="Graphic 15">
            <a:extLst>
              <a:ext uri="{FF2B5EF4-FFF2-40B4-BE49-F238E27FC236}">
                <a16:creationId xmlns:a16="http://schemas.microsoft.com/office/drawing/2014/main" id="{6A3FA1BE-399A-C8DD-387B-EBA74A8F23E5}"/>
              </a:ext>
            </a:extLst>
          </p:cNvPr>
          <p:cNvPicPr>
            <a:picLocks noChangeAspect="1"/>
          </p:cNvPicPr>
          <p:nvPr userDrawn="1"/>
        </p:nvPicPr>
        <p:blipFill>
          <a:blip r:embed="rId3"/>
          <a:srcRect/>
          <a:stretch/>
        </p:blipFill>
        <p:spPr>
          <a:xfrm>
            <a:off x="381000" y="5856657"/>
            <a:ext cx="2404800" cy="746315"/>
          </a:xfrm>
          <a:prstGeom prst="rect">
            <a:avLst/>
          </a:prstGeom>
        </p:spPr>
      </p:pic>
      <p:sp>
        <p:nvSpPr>
          <p:cNvPr id="13" name="Date Placeholder 12">
            <a:extLst>
              <a:ext uri="{FF2B5EF4-FFF2-40B4-BE49-F238E27FC236}">
                <a16:creationId xmlns:a16="http://schemas.microsoft.com/office/drawing/2014/main" id="{B8D14DBA-55F5-F586-C9AD-250FBB6E1591}"/>
              </a:ext>
            </a:extLst>
          </p:cNvPr>
          <p:cNvSpPr>
            <a:spLocks noGrp="1"/>
          </p:cNvSpPr>
          <p:nvPr>
            <p:ph type="dt" sz="half" idx="10"/>
          </p:nvPr>
        </p:nvSpPr>
        <p:spPr/>
        <p:txBody>
          <a:bodyPr/>
          <a:lstStyle/>
          <a:p>
            <a:fld id="{495C65DD-6F99-9B43-BBBE-412D03546892}" type="datetime1">
              <a:rPr lang="en-CA" smtClean="0"/>
              <a:t>2024-03-27</a:t>
            </a:fld>
            <a:endParaRPr lang="en-CA"/>
          </a:p>
        </p:txBody>
      </p:sp>
      <p:pic>
        <p:nvPicPr>
          <p:cNvPr id="17" name="Graphic 16">
            <a:extLst>
              <a:ext uri="{FF2B5EF4-FFF2-40B4-BE49-F238E27FC236}">
                <a16:creationId xmlns:a16="http://schemas.microsoft.com/office/drawing/2014/main" id="{07F16E5A-FAEB-6F3F-ADED-C8F5FC92A6A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06000" y="5908494"/>
            <a:ext cx="1587500" cy="571500"/>
          </a:xfrm>
          <a:prstGeom prst="rect">
            <a:avLst/>
          </a:prstGeom>
        </p:spPr>
      </p:pic>
    </p:spTree>
    <p:extLst>
      <p:ext uri="{BB962C8B-B14F-4D97-AF65-F5344CB8AC3E}">
        <p14:creationId xmlns:p14="http://schemas.microsoft.com/office/powerpoint/2010/main" val="4031464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Caret Outline">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26D92E2-ACCC-4D44-9CD7-A2DD39F68AC0}"/>
              </a:ext>
            </a:extLst>
          </p:cNvPr>
          <p:cNvSpPr>
            <a:spLocks noGrp="1"/>
          </p:cNvSpPr>
          <p:nvPr>
            <p:ph type="ctrTitle" hasCustomPrompt="1"/>
          </p:nvPr>
        </p:nvSpPr>
        <p:spPr>
          <a:xfrm>
            <a:off x="380999" y="441325"/>
            <a:ext cx="7858125" cy="1566863"/>
          </a:xfrm>
        </p:spPr>
        <p:txBody>
          <a:bodyPr anchor="t">
            <a:normAutofit/>
          </a:bodyPr>
          <a:lstStyle>
            <a:lvl1pPr algn="l">
              <a:defRPr sz="3200"/>
            </a:lvl1pPr>
          </a:lstStyle>
          <a:p>
            <a:r>
              <a:rPr lang="en-CA"/>
              <a:t>Presentation </a:t>
            </a:r>
            <a:br>
              <a:rPr lang="en-CA"/>
            </a:br>
            <a:r>
              <a:rPr lang="en-CA"/>
              <a:t>Title</a:t>
            </a:r>
          </a:p>
        </p:txBody>
      </p:sp>
      <p:sp>
        <p:nvSpPr>
          <p:cNvPr id="9" name="Subtitle 2">
            <a:extLst>
              <a:ext uri="{FF2B5EF4-FFF2-40B4-BE49-F238E27FC236}">
                <a16:creationId xmlns:a16="http://schemas.microsoft.com/office/drawing/2014/main" id="{5DE7BCD7-B4AD-5E46-AC39-220479761A2F}"/>
              </a:ext>
            </a:extLst>
          </p:cNvPr>
          <p:cNvSpPr>
            <a:spLocks noGrp="1"/>
          </p:cNvSpPr>
          <p:nvPr>
            <p:ph type="subTitle" idx="1" hasCustomPrompt="1"/>
          </p:nvPr>
        </p:nvSpPr>
        <p:spPr>
          <a:xfrm>
            <a:off x="381000" y="2170153"/>
            <a:ext cx="3571875" cy="1609966"/>
          </a:xfrm>
          <a:prstGeom prst="callout1">
            <a:avLst>
              <a:gd name="adj1" fmla="val 15"/>
              <a:gd name="adj2" fmla="val 25889"/>
              <a:gd name="adj3" fmla="val 91"/>
              <a:gd name="adj4" fmla="val 2200"/>
            </a:avLst>
          </a:prstGeom>
          <a:ln w="38100">
            <a:solidFill>
              <a:srgbClr val="6D247A"/>
            </a:solidFill>
          </a:ln>
        </p:spPr>
        <p:txBody>
          <a:bodyPr tIns="182880">
            <a:noAutofit/>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and date</a:t>
            </a:r>
          </a:p>
        </p:txBody>
      </p:sp>
      <p:pic>
        <p:nvPicPr>
          <p:cNvPr id="18" name="Picture 17">
            <a:extLst>
              <a:ext uri="{FF2B5EF4-FFF2-40B4-BE49-F238E27FC236}">
                <a16:creationId xmlns:a16="http://schemas.microsoft.com/office/drawing/2014/main" id="{4B095F56-D6EF-1B47-9C08-6E023A49ABB1}"/>
              </a:ext>
            </a:extLst>
          </p:cNvPr>
          <p:cNvPicPr>
            <a:picLocks noChangeAspect="1"/>
          </p:cNvPicPr>
          <p:nvPr userDrawn="1"/>
        </p:nvPicPr>
        <p:blipFill rotWithShape="1">
          <a:blip r:embed="rId2">
            <a:alphaModFix/>
            <a:extLst>
              <a:ext uri="{28A0092B-C50C-407E-A947-70E740481C1C}">
                <a14:useLocalDpi xmlns:a14="http://schemas.microsoft.com/office/drawing/2010/main"/>
              </a:ext>
            </a:extLst>
          </a:blip>
          <a:srcRect l="1820" t="-3413" r="29666" b="7896"/>
          <a:stretch/>
        </p:blipFill>
        <p:spPr>
          <a:xfrm>
            <a:off x="3948051" y="1111346"/>
            <a:ext cx="8243949" cy="5746654"/>
          </a:xfrm>
          <a:prstGeom prst="rect">
            <a:avLst/>
          </a:prstGeom>
        </p:spPr>
      </p:pic>
      <p:sp>
        <p:nvSpPr>
          <p:cNvPr id="6" name="Date Placeholder 3">
            <a:extLst>
              <a:ext uri="{FF2B5EF4-FFF2-40B4-BE49-F238E27FC236}">
                <a16:creationId xmlns:a16="http://schemas.microsoft.com/office/drawing/2014/main" id="{9A346C72-5BED-5F45-BE08-5991EEC3EFC0}"/>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83A30B42-391E-AE46-B312-B98B91215D1D}" type="datetime1">
              <a:rPr lang="en-CA" smtClean="0"/>
              <a:t>2024-03-27</a:t>
            </a:fld>
            <a:endParaRPr lang="en-CA"/>
          </a:p>
        </p:txBody>
      </p:sp>
      <p:sp>
        <p:nvSpPr>
          <p:cNvPr id="7" name="Footer Placeholder 4">
            <a:extLst>
              <a:ext uri="{FF2B5EF4-FFF2-40B4-BE49-F238E27FC236}">
                <a16:creationId xmlns:a16="http://schemas.microsoft.com/office/drawing/2014/main" id="{BCCC25B4-1D37-0647-B375-93F5F1C322E4}"/>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0" name="Slide Number Placeholder 5">
            <a:extLst>
              <a:ext uri="{FF2B5EF4-FFF2-40B4-BE49-F238E27FC236}">
                <a16:creationId xmlns:a16="http://schemas.microsoft.com/office/drawing/2014/main" id="{75689793-27E5-124B-978D-6BF703C28E95}"/>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3" name="Graphic 15">
            <a:extLst>
              <a:ext uri="{FF2B5EF4-FFF2-40B4-BE49-F238E27FC236}">
                <a16:creationId xmlns:a16="http://schemas.microsoft.com/office/drawing/2014/main" id="{8EB79153-8AA6-41FD-F71B-192B96BA5635}"/>
              </a:ext>
            </a:extLst>
          </p:cNvPr>
          <p:cNvPicPr>
            <a:picLocks noChangeAspect="1"/>
          </p:cNvPicPr>
          <p:nvPr userDrawn="1"/>
        </p:nvPicPr>
        <p:blipFill>
          <a:blip r:embed="rId3"/>
          <a:srcRect/>
          <a:stretch/>
        </p:blipFill>
        <p:spPr>
          <a:xfrm>
            <a:off x="381000" y="5856657"/>
            <a:ext cx="2404800" cy="746315"/>
          </a:xfrm>
          <a:prstGeom prst="rect">
            <a:avLst/>
          </a:prstGeom>
        </p:spPr>
      </p:pic>
      <p:pic>
        <p:nvPicPr>
          <p:cNvPr id="8" name="Graphic 7">
            <a:extLst>
              <a:ext uri="{FF2B5EF4-FFF2-40B4-BE49-F238E27FC236}">
                <a16:creationId xmlns:a16="http://schemas.microsoft.com/office/drawing/2014/main" id="{274761D3-8FAE-C03D-FCFD-9ED55B58622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07789" y="5908494"/>
            <a:ext cx="1587500" cy="571500"/>
          </a:xfrm>
          <a:prstGeom prst="rect">
            <a:avLst/>
          </a:prstGeom>
        </p:spPr>
      </p:pic>
    </p:spTree>
    <p:extLst>
      <p:ext uri="{BB962C8B-B14F-4D97-AF65-F5344CB8AC3E}">
        <p14:creationId xmlns:p14="http://schemas.microsoft.com/office/powerpoint/2010/main" val="4060992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Caret Soli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55A324-1402-8A4E-85AA-CEBBB404C77C}"/>
              </a:ext>
            </a:extLst>
          </p:cNvPr>
          <p:cNvSpPr>
            <a:spLocks noGrp="1"/>
          </p:cNvSpPr>
          <p:nvPr>
            <p:ph type="ctrTitle" hasCustomPrompt="1"/>
          </p:nvPr>
        </p:nvSpPr>
        <p:spPr>
          <a:xfrm>
            <a:off x="380999" y="441325"/>
            <a:ext cx="7858125" cy="1566863"/>
          </a:xfrm>
        </p:spPr>
        <p:txBody>
          <a:bodyPr anchor="t">
            <a:normAutofit/>
          </a:bodyPr>
          <a:lstStyle>
            <a:lvl1pPr algn="l">
              <a:defRPr sz="3200"/>
            </a:lvl1pPr>
          </a:lstStyle>
          <a:p>
            <a:r>
              <a:rPr lang="en-CA"/>
              <a:t>Presentation </a:t>
            </a:r>
            <a:br>
              <a:rPr lang="en-CA"/>
            </a:br>
            <a:r>
              <a:rPr lang="en-CA"/>
              <a:t>Title</a:t>
            </a:r>
          </a:p>
        </p:txBody>
      </p:sp>
      <p:sp>
        <p:nvSpPr>
          <p:cNvPr id="9" name="Subtitle 2">
            <a:extLst>
              <a:ext uri="{FF2B5EF4-FFF2-40B4-BE49-F238E27FC236}">
                <a16:creationId xmlns:a16="http://schemas.microsoft.com/office/drawing/2014/main" id="{08D77FEA-0643-9E4C-9D6C-A3FA4F9DF420}"/>
              </a:ext>
            </a:extLst>
          </p:cNvPr>
          <p:cNvSpPr>
            <a:spLocks noGrp="1"/>
          </p:cNvSpPr>
          <p:nvPr>
            <p:ph type="subTitle" idx="1" hasCustomPrompt="1"/>
          </p:nvPr>
        </p:nvSpPr>
        <p:spPr>
          <a:xfrm>
            <a:off x="381000" y="2170153"/>
            <a:ext cx="3571875" cy="1609966"/>
          </a:xfrm>
          <a:prstGeom prst="callout1">
            <a:avLst>
              <a:gd name="adj1" fmla="val 15"/>
              <a:gd name="adj2" fmla="val 25889"/>
              <a:gd name="adj3" fmla="val 91"/>
              <a:gd name="adj4" fmla="val 2200"/>
            </a:avLst>
          </a:prstGeom>
          <a:ln w="38100">
            <a:solidFill>
              <a:srgbClr val="8DBF2E"/>
            </a:solidFill>
          </a:ln>
        </p:spPr>
        <p:txBody>
          <a:bodyPr tIns="182880">
            <a:noAutofit/>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vl6pPr marL="2286000" indent="0" algn="l">
              <a:buNone/>
              <a:defRPr sz="1400"/>
            </a:lvl6pPr>
            <a:lvl7pPr marL="2743200" indent="0" algn="l">
              <a:buNone/>
              <a:defRPr sz="1400"/>
            </a:lvl7pPr>
            <a:lvl8pPr marL="3200400" indent="0" algn="l">
              <a:buNone/>
              <a:defRPr sz="1400"/>
            </a:lvl8pPr>
            <a:lvl9pPr marL="3657600" indent="0" algn="l">
              <a:buNone/>
              <a:defRPr sz="1400"/>
            </a:lvl9pPr>
          </a:lstStyle>
          <a:p>
            <a:r>
              <a:rPr lang="en-CA"/>
              <a:t>Presenter name, title, and date</a:t>
            </a:r>
          </a:p>
        </p:txBody>
      </p:sp>
      <p:pic>
        <p:nvPicPr>
          <p:cNvPr id="11" name="Picture 10">
            <a:extLst>
              <a:ext uri="{FF2B5EF4-FFF2-40B4-BE49-F238E27FC236}">
                <a16:creationId xmlns:a16="http://schemas.microsoft.com/office/drawing/2014/main" id="{6BE2BBD1-2F9D-464F-B471-14BCC68C8AB0}"/>
              </a:ext>
            </a:extLst>
          </p:cNvPr>
          <p:cNvPicPr>
            <a:picLocks noChangeAspect="1"/>
          </p:cNvPicPr>
          <p:nvPr userDrawn="1"/>
        </p:nvPicPr>
        <p:blipFill rotWithShape="1">
          <a:blip r:embed="rId2">
            <a:alphaModFix amt="39000"/>
            <a:extLst>
              <a:ext uri="{28A0092B-C50C-407E-A947-70E740481C1C}">
                <a14:useLocalDpi xmlns:a14="http://schemas.microsoft.com/office/drawing/2010/main"/>
              </a:ext>
            </a:extLst>
          </a:blip>
          <a:srcRect l="-3644" t="-25966" r="27535" b="151"/>
          <a:stretch/>
        </p:blipFill>
        <p:spPr>
          <a:xfrm>
            <a:off x="3894820" y="4038"/>
            <a:ext cx="8297180" cy="6858000"/>
          </a:xfrm>
          <a:prstGeom prst="rect">
            <a:avLst/>
          </a:prstGeom>
        </p:spPr>
      </p:pic>
      <p:sp>
        <p:nvSpPr>
          <p:cNvPr id="7" name="Date Placeholder 3">
            <a:extLst>
              <a:ext uri="{FF2B5EF4-FFF2-40B4-BE49-F238E27FC236}">
                <a16:creationId xmlns:a16="http://schemas.microsoft.com/office/drawing/2014/main" id="{A04F6139-12B2-6E41-936E-3636E8A7552C}"/>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EDCE013-AE49-7F47-8FF5-C5C600EB3539}" type="datetime1">
              <a:rPr lang="en-CA" smtClean="0"/>
              <a:t>2024-03-27</a:t>
            </a:fld>
            <a:endParaRPr lang="en-CA"/>
          </a:p>
        </p:txBody>
      </p:sp>
      <p:sp>
        <p:nvSpPr>
          <p:cNvPr id="10" name="Footer Placeholder 4">
            <a:extLst>
              <a:ext uri="{FF2B5EF4-FFF2-40B4-BE49-F238E27FC236}">
                <a16:creationId xmlns:a16="http://schemas.microsoft.com/office/drawing/2014/main" id="{68578076-3F0D-DA47-AC20-73342D3B76EA}"/>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12" name="Slide Number Placeholder 5">
            <a:extLst>
              <a:ext uri="{FF2B5EF4-FFF2-40B4-BE49-F238E27FC236}">
                <a16:creationId xmlns:a16="http://schemas.microsoft.com/office/drawing/2014/main" id="{3179519D-DB2C-4940-ACD7-FE931A52DE8F}"/>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4" name="Graphic 15">
            <a:extLst>
              <a:ext uri="{FF2B5EF4-FFF2-40B4-BE49-F238E27FC236}">
                <a16:creationId xmlns:a16="http://schemas.microsoft.com/office/drawing/2014/main" id="{DB75386E-9914-57AE-89EB-5A26ED5B2629}"/>
              </a:ext>
            </a:extLst>
          </p:cNvPr>
          <p:cNvPicPr>
            <a:picLocks noChangeAspect="1"/>
          </p:cNvPicPr>
          <p:nvPr userDrawn="1"/>
        </p:nvPicPr>
        <p:blipFill>
          <a:blip r:embed="rId3"/>
          <a:srcRect/>
          <a:stretch/>
        </p:blipFill>
        <p:spPr>
          <a:xfrm>
            <a:off x="381000" y="5856657"/>
            <a:ext cx="2404800" cy="746315"/>
          </a:xfrm>
          <a:prstGeom prst="rect">
            <a:avLst/>
          </a:prstGeom>
        </p:spPr>
      </p:pic>
      <p:pic>
        <p:nvPicPr>
          <p:cNvPr id="8" name="Graphic 7">
            <a:extLst>
              <a:ext uri="{FF2B5EF4-FFF2-40B4-BE49-F238E27FC236}">
                <a16:creationId xmlns:a16="http://schemas.microsoft.com/office/drawing/2014/main" id="{86C8E741-C80D-46AA-ACF5-B1976CE8B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07789" y="5908494"/>
            <a:ext cx="1587500" cy="571500"/>
          </a:xfrm>
          <a:prstGeom prst="rect">
            <a:avLst/>
          </a:prstGeom>
        </p:spPr>
      </p:pic>
    </p:spTree>
    <p:extLst>
      <p:ext uri="{BB962C8B-B14F-4D97-AF65-F5344CB8AC3E}">
        <p14:creationId xmlns:p14="http://schemas.microsoft.com/office/powerpoint/2010/main" val="1441086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96FD7-967E-424A-9BD5-E0E9DF564813}"/>
              </a:ext>
            </a:extLst>
          </p:cNvPr>
          <p:cNvSpPr>
            <a:spLocks noGrp="1"/>
          </p:cNvSpPr>
          <p:nvPr>
            <p:ph type="title" hasCustomPrompt="1"/>
          </p:nvPr>
        </p:nvSpPr>
        <p:spPr>
          <a:xfrm>
            <a:off x="2530475" y="1616977"/>
            <a:ext cx="7131050" cy="1676120"/>
          </a:xfrm>
        </p:spPr>
        <p:txBody>
          <a:bodyPr anchor="b">
            <a:normAutofit/>
          </a:bodyPr>
          <a:lstStyle>
            <a:lvl1pPr algn="ctr">
              <a:defRPr sz="3200"/>
            </a:lvl1pPr>
          </a:lstStyle>
          <a:p>
            <a:r>
              <a:rPr lang="en-CA"/>
              <a:t>Section Heading</a:t>
            </a:r>
          </a:p>
        </p:txBody>
      </p:sp>
      <p:sp>
        <p:nvSpPr>
          <p:cNvPr id="3" name="Text Placeholder 2">
            <a:extLst>
              <a:ext uri="{FF2B5EF4-FFF2-40B4-BE49-F238E27FC236}">
                <a16:creationId xmlns:a16="http://schemas.microsoft.com/office/drawing/2014/main" id="{0AAA6A2D-5FF2-0248-AC7C-1F35A14C05A1}"/>
              </a:ext>
            </a:extLst>
          </p:cNvPr>
          <p:cNvSpPr>
            <a:spLocks noGrp="1"/>
          </p:cNvSpPr>
          <p:nvPr>
            <p:ph type="body" idx="1" hasCustomPrompt="1"/>
          </p:nvPr>
        </p:nvSpPr>
        <p:spPr>
          <a:xfrm>
            <a:off x="3244850" y="3960665"/>
            <a:ext cx="5702300" cy="1500187"/>
          </a:xfrm>
        </p:spPr>
        <p:txBody>
          <a:bodyPr>
            <a:noAutofit/>
          </a:bodyPr>
          <a:lstStyle>
            <a:lvl1pPr marL="0" indent="0" algn="ctr">
              <a:buNone/>
              <a:defRPr sz="1400">
                <a:solidFill>
                  <a:schemeClr val="tx1"/>
                </a:solidFill>
              </a:defRPr>
            </a:lvl1pPr>
            <a:lvl2pPr marL="457200" indent="0" algn="ctr">
              <a:buNone/>
              <a:defRPr sz="1400">
                <a:solidFill>
                  <a:schemeClr val="tx1"/>
                </a:solidFill>
              </a:defRPr>
            </a:lvl2pPr>
            <a:lvl3pPr marL="914400" indent="0" algn="ctr">
              <a:buNone/>
              <a:defRPr sz="1400">
                <a:solidFill>
                  <a:schemeClr val="tx1"/>
                </a:solidFill>
              </a:defRPr>
            </a:lvl3pPr>
            <a:lvl4pPr marL="1371600" indent="0" algn="ctr">
              <a:buNone/>
              <a:defRPr sz="1400">
                <a:solidFill>
                  <a:schemeClr val="tx1"/>
                </a:solidFill>
              </a:defRPr>
            </a:lvl4pPr>
            <a:lvl5pPr marL="1828800" indent="0" algn="ctr">
              <a:buNone/>
              <a:defRPr sz="1400">
                <a:solidFill>
                  <a:schemeClr val="tx1"/>
                </a:solidFill>
              </a:defRPr>
            </a:lvl5pPr>
            <a:lvl6pPr marL="2286000" indent="0" algn="ctr">
              <a:buNone/>
              <a:defRPr sz="1400">
                <a:solidFill>
                  <a:schemeClr val="tx1"/>
                </a:solidFill>
              </a:defRPr>
            </a:lvl6pPr>
            <a:lvl7pPr marL="2743200" indent="0" algn="ctr">
              <a:buNone/>
              <a:defRPr sz="1400">
                <a:solidFill>
                  <a:schemeClr val="tx1"/>
                </a:solidFill>
              </a:defRPr>
            </a:lvl7pPr>
            <a:lvl8pPr marL="3200400" indent="0" algn="ctr">
              <a:buNone/>
              <a:defRPr sz="1400">
                <a:solidFill>
                  <a:schemeClr val="tx1"/>
                </a:solidFill>
              </a:defRPr>
            </a:lvl8pPr>
            <a:lvl9pPr marL="3657600" indent="0" algn="ctr">
              <a:buNone/>
              <a:defRPr sz="1400">
                <a:solidFill>
                  <a:schemeClr val="tx1"/>
                </a:solidFill>
              </a:defRPr>
            </a:lvl9pPr>
          </a:lstStyle>
          <a:p>
            <a:pPr lvl="0"/>
            <a:r>
              <a:rPr lang="en-CA"/>
              <a:t>Section Subtitle</a:t>
            </a:r>
          </a:p>
        </p:txBody>
      </p:sp>
      <p:sp>
        <p:nvSpPr>
          <p:cNvPr id="7" name="Date Placeholder 3">
            <a:extLst>
              <a:ext uri="{FF2B5EF4-FFF2-40B4-BE49-F238E27FC236}">
                <a16:creationId xmlns:a16="http://schemas.microsoft.com/office/drawing/2014/main" id="{53A96722-3409-394C-9FAD-A58B5E4B3FDE}"/>
              </a:ext>
            </a:extLst>
          </p:cNvPr>
          <p:cNvSpPr>
            <a:spLocks noGrp="1"/>
          </p:cNvSpPr>
          <p:nvPr>
            <p:ph type="dt" sz="half" idx="10"/>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45A2F542-CE52-CF42-A17F-45F79CA145F7}" type="datetime1">
              <a:rPr lang="en-CA" smtClean="0"/>
              <a:t>2024-03-27</a:t>
            </a:fld>
            <a:endParaRPr lang="en-CA"/>
          </a:p>
        </p:txBody>
      </p:sp>
      <p:sp>
        <p:nvSpPr>
          <p:cNvPr id="8" name="Footer Placeholder 4">
            <a:extLst>
              <a:ext uri="{FF2B5EF4-FFF2-40B4-BE49-F238E27FC236}">
                <a16:creationId xmlns:a16="http://schemas.microsoft.com/office/drawing/2014/main" id="{31F5D2BE-C001-F84E-B7B9-6CC8207F3E32}"/>
              </a:ext>
            </a:extLst>
          </p:cNvPr>
          <p:cNvSpPr>
            <a:spLocks noGrp="1"/>
          </p:cNvSpPr>
          <p:nvPr>
            <p:ph type="ftr" sz="quarter" idx="11"/>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endParaRPr lang="en-CA"/>
          </a:p>
        </p:txBody>
      </p:sp>
      <p:sp>
        <p:nvSpPr>
          <p:cNvPr id="9" name="Slide Number Placeholder 5">
            <a:extLst>
              <a:ext uri="{FF2B5EF4-FFF2-40B4-BE49-F238E27FC236}">
                <a16:creationId xmlns:a16="http://schemas.microsoft.com/office/drawing/2014/main" id="{9DEDDCF2-E110-B84E-82C6-78895908542D}"/>
              </a:ext>
            </a:extLst>
          </p:cNvPr>
          <p:cNvSpPr>
            <a:spLocks noGrp="1"/>
          </p:cNvSpPr>
          <p:nvPr>
            <p:ph type="sldNum" sz="quarter" idx="12"/>
          </p:nvPr>
        </p:nvSpPr>
        <p:spPr>
          <a:xfrm>
            <a:off x="0" y="6858000"/>
            <a:ext cx="0" cy="0"/>
          </a:xfrm>
          <a:ln>
            <a:solidFill>
              <a:schemeClr val="bg1">
                <a:alpha val="0"/>
              </a:schemeClr>
            </a:solidFill>
          </a:ln>
        </p:spPr>
        <p:txBody>
          <a:bodyPr/>
          <a:lstStyle>
            <a:lvl1pPr>
              <a:defRPr sz="100">
                <a:solidFill>
                  <a:schemeClr val="bg2">
                    <a:alpha val="0"/>
                  </a:schemeClr>
                </a:solidFill>
              </a:defRPr>
            </a:lvl1pPr>
          </a:lstStyle>
          <a:p>
            <a:fld id="{1BD90C89-BB05-D647-8C9B-C2376028CB3D}" type="slidenum">
              <a:rPr lang="en-CA" smtClean="0"/>
              <a:pPr/>
              <a:t>‹#›</a:t>
            </a:fld>
            <a:endParaRPr lang="en-CA"/>
          </a:p>
        </p:txBody>
      </p:sp>
      <p:pic>
        <p:nvPicPr>
          <p:cNvPr id="11" name="Picture 10">
            <a:extLst>
              <a:ext uri="{FF2B5EF4-FFF2-40B4-BE49-F238E27FC236}">
                <a16:creationId xmlns:a16="http://schemas.microsoft.com/office/drawing/2014/main" id="{6D5B1E89-6CA9-8E4D-8BA6-86B127926C07}"/>
              </a:ext>
            </a:extLst>
          </p:cNvPr>
          <p:cNvPicPr>
            <a:picLocks noChangeAspect="1"/>
          </p:cNvPicPr>
          <p:nvPr userDrawn="1"/>
        </p:nvPicPr>
        <p:blipFill>
          <a:blip r:embed="rId2"/>
          <a:stretch>
            <a:fillRect/>
          </a:stretch>
        </p:blipFill>
        <p:spPr>
          <a:xfrm>
            <a:off x="5647354" y="409262"/>
            <a:ext cx="897292" cy="458755"/>
          </a:xfrm>
          <a:prstGeom prst="rect">
            <a:avLst/>
          </a:prstGeom>
        </p:spPr>
      </p:pic>
      <p:cxnSp>
        <p:nvCxnSpPr>
          <p:cNvPr id="12" name="Straight Connector 11">
            <a:extLst>
              <a:ext uri="{FF2B5EF4-FFF2-40B4-BE49-F238E27FC236}">
                <a16:creationId xmlns:a16="http://schemas.microsoft.com/office/drawing/2014/main" id="{FADE7F97-86D7-CF4A-A293-C547A43A4D8D}"/>
              </a:ext>
            </a:extLst>
          </p:cNvPr>
          <p:cNvCxnSpPr/>
          <p:nvPr userDrawn="1"/>
        </p:nvCxnSpPr>
        <p:spPr>
          <a:xfrm>
            <a:off x="5684820" y="3643943"/>
            <a:ext cx="82236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phic 15">
            <a:extLst>
              <a:ext uri="{FF2B5EF4-FFF2-40B4-BE49-F238E27FC236}">
                <a16:creationId xmlns:a16="http://schemas.microsoft.com/office/drawing/2014/main" id="{86C2490B-A0A8-50A2-4DF1-24D36673AF05}"/>
              </a:ext>
            </a:extLst>
          </p:cNvPr>
          <p:cNvPicPr>
            <a:picLocks noChangeAspect="1"/>
          </p:cNvPicPr>
          <p:nvPr userDrawn="1"/>
        </p:nvPicPr>
        <p:blipFill>
          <a:blip r:embed="rId3"/>
          <a:srcRect/>
          <a:stretch/>
        </p:blipFill>
        <p:spPr>
          <a:xfrm>
            <a:off x="457798" y="5908494"/>
            <a:ext cx="2412807" cy="748800"/>
          </a:xfrm>
          <a:prstGeom prst="rect">
            <a:avLst/>
          </a:prstGeom>
        </p:spPr>
      </p:pic>
      <p:pic>
        <p:nvPicPr>
          <p:cNvPr id="13" name="Graphic 12">
            <a:extLst>
              <a:ext uri="{FF2B5EF4-FFF2-40B4-BE49-F238E27FC236}">
                <a16:creationId xmlns:a16="http://schemas.microsoft.com/office/drawing/2014/main" id="{82508BCF-47B8-085C-119A-0A0195831A1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07789" y="5908494"/>
            <a:ext cx="1587500" cy="571500"/>
          </a:xfrm>
          <a:prstGeom prst="rect">
            <a:avLst/>
          </a:prstGeom>
        </p:spPr>
      </p:pic>
    </p:spTree>
    <p:extLst>
      <p:ext uri="{BB962C8B-B14F-4D97-AF65-F5344CB8AC3E}">
        <p14:creationId xmlns:p14="http://schemas.microsoft.com/office/powerpoint/2010/main" val="22680440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C3088E-7FA3-A744-8DF6-ABAC5B10CEB7}"/>
              </a:ext>
            </a:extLst>
          </p:cNvPr>
          <p:cNvSpPr>
            <a:spLocks noGrp="1"/>
          </p:cNvSpPr>
          <p:nvPr>
            <p:ph type="title"/>
          </p:nvPr>
        </p:nvSpPr>
        <p:spPr>
          <a:xfrm>
            <a:off x="381001" y="441325"/>
            <a:ext cx="8570912" cy="989849"/>
          </a:xfrm>
          <a:prstGeom prst="rect">
            <a:avLst/>
          </a:prstGeom>
        </p:spPr>
        <p:txBody>
          <a:bodyPr vert="horz" lIns="91440" tIns="45720" rIns="91440" bIns="45720" rtlCol="0" anchor="t">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EC20995-51C1-4D4B-AC96-2295AFD7871E}"/>
              </a:ext>
            </a:extLst>
          </p:cNvPr>
          <p:cNvSpPr>
            <a:spLocks noGrp="1"/>
          </p:cNvSpPr>
          <p:nvPr>
            <p:ph type="body" idx="1"/>
          </p:nvPr>
        </p:nvSpPr>
        <p:spPr>
          <a:xfrm>
            <a:off x="381000" y="1592262"/>
            <a:ext cx="8570912" cy="41767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D9E4F-8117-414A-AA32-48A0F364B4B6}"/>
              </a:ext>
            </a:extLst>
          </p:cNvPr>
          <p:cNvSpPr>
            <a:spLocks noGrp="1"/>
          </p:cNvSpPr>
          <p:nvPr>
            <p:ph type="dt" sz="half" idx="2"/>
          </p:nvPr>
        </p:nvSpPr>
        <p:spPr>
          <a:xfrm>
            <a:off x="19844" y="6862062"/>
            <a:ext cx="2141538" cy="260079"/>
          </a:xfrm>
          <a:prstGeom prst="rect">
            <a:avLst/>
          </a:prstGeom>
        </p:spPr>
        <p:txBody>
          <a:bodyPr vert="horz" lIns="91440" tIns="45720" rIns="91440" bIns="45720" rtlCol="0" anchor="ctr"/>
          <a:lstStyle>
            <a:lvl1pPr algn="l">
              <a:defRPr sz="1200">
                <a:solidFill>
                  <a:schemeClr val="tx1">
                    <a:tint val="75000"/>
                  </a:schemeClr>
                </a:solidFill>
              </a:defRPr>
            </a:lvl1pPr>
          </a:lstStyle>
          <a:p>
            <a:fld id="{495C65DD-6F99-9B43-BBBE-412D03546892}" type="datetime1">
              <a:rPr lang="en-CA" smtClean="0"/>
              <a:t>2024-03-27</a:t>
            </a:fld>
            <a:endParaRPr lang="en-CA"/>
          </a:p>
        </p:txBody>
      </p:sp>
      <p:sp>
        <p:nvSpPr>
          <p:cNvPr id="5" name="Footer Placeholder 4">
            <a:extLst>
              <a:ext uri="{FF2B5EF4-FFF2-40B4-BE49-F238E27FC236}">
                <a16:creationId xmlns:a16="http://schemas.microsoft.com/office/drawing/2014/main" id="{92A3FA6A-6A21-2C4D-80E7-472BB9B590C9}"/>
              </a:ext>
            </a:extLst>
          </p:cNvPr>
          <p:cNvSpPr>
            <a:spLocks noGrp="1"/>
          </p:cNvSpPr>
          <p:nvPr>
            <p:ph type="ftr" sz="quarter" idx="3"/>
          </p:nvPr>
        </p:nvSpPr>
        <p:spPr>
          <a:xfrm>
            <a:off x="2524125" y="6229815"/>
            <a:ext cx="8575675" cy="260079"/>
          </a:xfrm>
          <a:prstGeom prst="rect">
            <a:avLst/>
          </a:prstGeom>
        </p:spPr>
        <p:txBody>
          <a:bodyPr vert="horz" lIns="91440" tIns="45720" rIns="91440" bIns="45720" rtlCol="0" anchor="b"/>
          <a:lstStyle>
            <a:lvl1pPr algn="r">
              <a:defRPr sz="1200">
                <a:solidFill>
                  <a:schemeClr val="tx1">
                    <a:tint val="75000"/>
                  </a:schemeClr>
                </a:solidFill>
              </a:defRPr>
            </a:lvl1pPr>
          </a:lstStyle>
          <a:p>
            <a:endParaRPr lang="en-CA"/>
          </a:p>
        </p:txBody>
      </p:sp>
      <p:sp>
        <p:nvSpPr>
          <p:cNvPr id="7" name="Slide Number Placeholder 6">
            <a:extLst>
              <a:ext uri="{FF2B5EF4-FFF2-40B4-BE49-F238E27FC236}">
                <a16:creationId xmlns:a16="http://schemas.microsoft.com/office/drawing/2014/main" id="{7AD69A23-1B35-CA4B-914C-DFDB1F88ED8B}"/>
              </a:ext>
            </a:extLst>
          </p:cNvPr>
          <p:cNvSpPr>
            <a:spLocks noGrp="1"/>
          </p:cNvSpPr>
          <p:nvPr>
            <p:ph type="sldNum" sz="quarter" idx="4"/>
          </p:nvPr>
        </p:nvSpPr>
        <p:spPr>
          <a:xfrm>
            <a:off x="11099800" y="6229815"/>
            <a:ext cx="711199" cy="264676"/>
          </a:xfrm>
          <a:prstGeom prst="rect">
            <a:avLst/>
          </a:prstGeom>
        </p:spPr>
        <p:txBody>
          <a:bodyPr vert="horz" lIns="91440" tIns="45720" rIns="91440" bIns="45720" rtlCol="0" anchor="ctr"/>
          <a:lstStyle>
            <a:lvl1pPr algn="r">
              <a:defRPr sz="1000">
                <a:solidFill>
                  <a:schemeClr val="tx1"/>
                </a:solidFill>
              </a:defRPr>
            </a:lvl1pPr>
          </a:lstStyle>
          <a:p>
            <a:fld id="{E4ECB127-6B1D-4440-BB59-CB7FB51359B3}" type="slidenum">
              <a:rPr lang="en-CA" smtClean="0"/>
              <a:pPr/>
              <a:t>‹#›</a:t>
            </a:fld>
            <a:endParaRPr lang="en-CA"/>
          </a:p>
        </p:txBody>
      </p:sp>
      <p:pic>
        <p:nvPicPr>
          <p:cNvPr id="11" name="Graphic 10">
            <a:extLst>
              <a:ext uri="{FF2B5EF4-FFF2-40B4-BE49-F238E27FC236}">
                <a16:creationId xmlns:a16="http://schemas.microsoft.com/office/drawing/2014/main" id="{2B14473B-1DC1-9140-A0CE-09C4EFC44F7B}"/>
              </a:ext>
            </a:extLst>
          </p:cNvPr>
          <p:cNvPicPr>
            <a:picLocks noChangeAspect="1"/>
          </p:cNvPicPr>
          <p:nvPr userDrawn="1"/>
        </p:nvPicPr>
        <p:blipFill>
          <a:blip r:embed="rId51">
            <a:extLst>
              <a:ext uri="{96DAC541-7B7A-43D3-8B79-37D633B846F1}">
                <asvg:svgBlip xmlns:asvg="http://schemas.microsoft.com/office/drawing/2016/SVG/main" r:embed="rId52"/>
              </a:ext>
            </a:extLst>
          </a:blip>
          <a:stretch>
            <a:fillRect/>
          </a:stretch>
        </p:blipFill>
        <p:spPr>
          <a:xfrm>
            <a:off x="457200" y="5933280"/>
            <a:ext cx="1587500" cy="571500"/>
          </a:xfrm>
          <a:prstGeom prst="rect">
            <a:avLst/>
          </a:prstGeom>
        </p:spPr>
      </p:pic>
    </p:spTree>
    <p:extLst>
      <p:ext uri="{BB962C8B-B14F-4D97-AF65-F5344CB8AC3E}">
        <p14:creationId xmlns:p14="http://schemas.microsoft.com/office/powerpoint/2010/main" val="1256069002"/>
      </p:ext>
    </p:extLst>
  </p:cSld>
  <p:clrMap bg1="lt1" tx1="dk1" bg2="lt2" tx2="dk2" accent1="accent1" accent2="accent2" accent3="accent3" accent4="accent4" accent5="accent5" accent6="accent6" hlink="hlink" folHlink="folHlink"/>
  <p:sldLayoutIdLst>
    <p:sldLayoutId id="2147483791" r:id="rId1"/>
    <p:sldLayoutId id="2147483714" r:id="rId2"/>
    <p:sldLayoutId id="2147483775" r:id="rId3"/>
    <p:sldLayoutId id="2147483680" r:id="rId4"/>
    <p:sldLayoutId id="2147483719" r:id="rId5"/>
    <p:sldLayoutId id="2147483787" r:id="rId6"/>
    <p:sldLayoutId id="2147483679" r:id="rId7"/>
    <p:sldLayoutId id="2147483677" r:id="rId8"/>
    <p:sldLayoutId id="2147483778" r:id="rId9"/>
    <p:sldLayoutId id="2147483663" r:id="rId10"/>
    <p:sldLayoutId id="2147483683" r:id="rId11"/>
    <p:sldLayoutId id="2147483682" r:id="rId12"/>
    <p:sldLayoutId id="2147483678" r:id="rId13"/>
    <p:sldLayoutId id="2147483684" r:id="rId14"/>
    <p:sldLayoutId id="2147483777" r:id="rId15"/>
    <p:sldLayoutId id="2147483686" r:id="rId16"/>
    <p:sldLayoutId id="2147483779" r:id="rId17"/>
    <p:sldLayoutId id="2147483780" r:id="rId18"/>
    <p:sldLayoutId id="2147483692" r:id="rId19"/>
    <p:sldLayoutId id="2147483689" r:id="rId20"/>
    <p:sldLayoutId id="2147483695" r:id="rId21"/>
    <p:sldLayoutId id="2147483710" r:id="rId22"/>
    <p:sldLayoutId id="2147483783" r:id="rId23"/>
    <p:sldLayoutId id="2147483693" r:id="rId24"/>
    <p:sldLayoutId id="2147483784" r:id="rId25"/>
    <p:sldLayoutId id="2147483711" r:id="rId26"/>
    <p:sldLayoutId id="2147483712" r:id="rId27"/>
    <p:sldLayoutId id="2147483757" r:id="rId28"/>
    <p:sldLayoutId id="2147483708" r:id="rId29"/>
    <p:sldLayoutId id="2147483707" r:id="rId30"/>
    <p:sldLayoutId id="2147483706" r:id="rId31"/>
    <p:sldLayoutId id="2147483768" r:id="rId32"/>
    <p:sldLayoutId id="2147483769" r:id="rId33"/>
    <p:sldLayoutId id="2147483792" r:id="rId34"/>
    <p:sldLayoutId id="2147483788" r:id="rId35"/>
    <p:sldLayoutId id="2147483790" r:id="rId36"/>
    <p:sldLayoutId id="2147483725" r:id="rId37"/>
    <p:sldLayoutId id="2147483697" r:id="rId38"/>
    <p:sldLayoutId id="2147483699" r:id="rId39"/>
    <p:sldLayoutId id="2147483721" r:id="rId40"/>
    <p:sldLayoutId id="2147483720" r:id="rId41"/>
    <p:sldLayoutId id="2147483764" r:id="rId42"/>
    <p:sldLayoutId id="2147483722" r:id="rId43"/>
    <p:sldLayoutId id="2147483723" r:id="rId44"/>
    <p:sldLayoutId id="2147483765" r:id="rId45"/>
    <p:sldLayoutId id="2147483767" r:id="rId46"/>
    <p:sldLayoutId id="2147483781" r:id="rId47"/>
    <p:sldLayoutId id="2147483782" r:id="rId48"/>
    <p:sldLayoutId id="2147483760" r:id="rId49"/>
  </p:sldLayoutIdLst>
  <p:hf hdr="0" ftr="0" dt="0"/>
  <p:txStyles>
    <p:titleStyle>
      <a:lvl1pPr algn="l" defTabSz="914400" rtl="0" eaLnBrk="1" latinLnBrk="0" hangingPunct="1">
        <a:lnSpc>
          <a:spcPct val="90000"/>
        </a:lnSpc>
        <a:spcBef>
          <a:spcPct val="0"/>
        </a:spcBef>
        <a:buNone/>
        <a:defRPr sz="2600" b="1" i="0" kern="1200" baseline="0">
          <a:solidFill>
            <a:schemeClr val="tx2"/>
          </a:solidFill>
          <a:latin typeface="+mj-lt"/>
          <a:ea typeface="+mj-ea"/>
          <a:cs typeface="+mj-cs"/>
        </a:defRPr>
      </a:lvl1pPr>
    </p:titleStyle>
    <p:bodyStyle>
      <a:lvl1pPr marL="173038" indent="-173038" algn="l" defTabSz="914400" rtl="0" eaLnBrk="1" latinLnBrk="0" hangingPunct="1">
        <a:lnSpc>
          <a:spcPct val="110000"/>
        </a:lnSpc>
        <a:spcBef>
          <a:spcPts val="1600"/>
        </a:spcBef>
        <a:buFont typeface="Arial" panose="020B0604020202020204" pitchFamily="34" charset="0"/>
        <a:buChar char="•"/>
        <a:tabLst/>
        <a:defRPr sz="1400" kern="1200">
          <a:solidFill>
            <a:schemeClr val="tx1"/>
          </a:solidFill>
          <a:latin typeface="+mn-lt"/>
          <a:ea typeface="+mn-ea"/>
          <a:cs typeface="+mn-cs"/>
        </a:defRPr>
      </a:lvl1pPr>
      <a:lvl2pPr marL="519113" indent="-176213" algn="l" defTabSz="914400" rtl="0" eaLnBrk="1" latinLnBrk="0" hangingPunct="1">
        <a:lnSpc>
          <a:spcPct val="110000"/>
        </a:lnSpc>
        <a:spcBef>
          <a:spcPts val="800"/>
        </a:spcBef>
        <a:buSzPct val="85000"/>
        <a:buFont typeface="System Font Regular"/>
        <a:buChar char="⚬"/>
        <a:tabLst/>
        <a:defRPr sz="1400" kern="1200">
          <a:solidFill>
            <a:schemeClr val="tx1"/>
          </a:solidFill>
          <a:latin typeface="+mn-lt"/>
          <a:ea typeface="+mn-ea"/>
          <a:cs typeface="+mn-cs"/>
        </a:defRPr>
      </a:lvl2pPr>
      <a:lvl3pPr marL="862013" indent="-168275" algn="l" defTabSz="914400"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3pPr>
      <a:lvl4pPr marL="1262063" indent="-174625" algn="l" defTabSz="914400"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4pPr>
      <a:lvl5pPr marL="1662113" indent="-168275" algn="l" defTabSz="914400" rtl="0" eaLnBrk="1" latinLnBrk="0" hangingPunct="1">
        <a:lnSpc>
          <a:spcPct val="110000"/>
        </a:lnSpc>
        <a:spcBef>
          <a:spcPts val="500"/>
        </a:spcBef>
        <a:buFont typeface="System Font Regular"/>
        <a:buChar char="⁃"/>
        <a:tabLst/>
        <a:defRPr sz="1200" kern="1200">
          <a:solidFill>
            <a:schemeClr val="tx1"/>
          </a:solidFill>
          <a:latin typeface="+mn-lt"/>
          <a:ea typeface="+mn-ea"/>
          <a:cs typeface="+mn-cs"/>
        </a:defRPr>
      </a:lvl5pPr>
      <a:lvl6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6pPr>
      <a:lvl7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7pPr>
      <a:lvl8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8pPr>
      <a:lvl9pPr marL="1662113" indent="-168275" algn="l" defTabSz="914400" rtl="0" eaLnBrk="1" latinLnBrk="0" hangingPunct="1">
        <a:lnSpc>
          <a:spcPct val="90000"/>
        </a:lnSpc>
        <a:spcBef>
          <a:spcPts val="500"/>
        </a:spcBef>
        <a:buFont typeface="System Font Regular"/>
        <a:buChar char="⁃"/>
        <a:tabLst/>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634" userDrawn="1">
          <p15:clr>
            <a:srgbClr val="5ACBF0"/>
          </p15:clr>
        </p15:guide>
        <p15:guide id="7" orient="horz" pos="278" userDrawn="1">
          <p15:clr>
            <a:srgbClr val="5ACBF0"/>
          </p15:clr>
        </p15:guide>
        <p15:guide id="9" pos="240" userDrawn="1">
          <p15:clr>
            <a:srgbClr val="F26B43"/>
          </p15:clr>
        </p15:guide>
        <p15:guide id="10" pos="7440" userDrawn="1">
          <p15:clr>
            <a:srgbClr val="F26B43"/>
          </p15:clr>
        </p15:guide>
        <p15:guide id="11" orient="horz" pos="228" userDrawn="1">
          <p15:clr>
            <a:srgbClr val="F26B43"/>
          </p15:clr>
        </p15:guide>
        <p15:guide id="12" orient="horz" pos="4091" userDrawn="1">
          <p15:clr>
            <a:srgbClr val="F26B43"/>
          </p15:clr>
        </p15:guide>
        <p15:guide id="13" pos="288" userDrawn="1">
          <p15:clr>
            <a:srgbClr val="5ACBF0"/>
          </p15:clr>
        </p15:guide>
        <p15:guide id="14" pos="7392" userDrawn="1">
          <p15:clr>
            <a:srgbClr val="5ACBF0"/>
          </p15:clr>
        </p15:guide>
        <p15:guide id="15" orient="horz" pos="3744" userDrawn="1">
          <p15:clr>
            <a:srgbClr val="F26B43"/>
          </p15:clr>
        </p15:guide>
        <p15:guide id="16" pos="672" userDrawn="1">
          <p15:clr>
            <a:srgbClr val="FDE53C"/>
          </p15:clr>
        </p15:guide>
        <p15:guide id="17" pos="1139" userDrawn="1">
          <p15:clr>
            <a:srgbClr val="FDE53C"/>
          </p15:clr>
        </p15:guide>
        <p15:guide id="18" pos="1590" userDrawn="1">
          <p15:clr>
            <a:srgbClr val="FDE53C"/>
          </p15:clr>
        </p15:guide>
        <p15:guide id="19" pos="2040" userDrawn="1">
          <p15:clr>
            <a:srgbClr val="9FCC3B"/>
          </p15:clr>
        </p15:guide>
        <p15:guide id="20" pos="2490" userDrawn="1">
          <p15:clr>
            <a:srgbClr val="FDE53C"/>
          </p15:clr>
        </p15:guide>
        <p15:guide id="21" pos="2939" userDrawn="1">
          <p15:clr>
            <a:srgbClr val="FDE53C"/>
          </p15:clr>
        </p15:guide>
        <p15:guide id="22" pos="3391" userDrawn="1">
          <p15:clr>
            <a:srgbClr val="FDE53C"/>
          </p15:clr>
        </p15:guide>
        <p15:guide id="23" pos="3840" userDrawn="1">
          <p15:clr>
            <a:srgbClr val="5ACBF0"/>
          </p15:clr>
        </p15:guide>
        <p15:guide id="24" pos="4290" userDrawn="1">
          <p15:clr>
            <a:srgbClr val="FDE53C"/>
          </p15:clr>
        </p15:guide>
        <p15:guide id="25" pos="4740" userDrawn="1">
          <p15:clr>
            <a:srgbClr val="FDE53C"/>
          </p15:clr>
        </p15:guide>
        <p15:guide id="26" pos="5190" userDrawn="1">
          <p15:clr>
            <a:srgbClr val="FDE53C"/>
          </p15:clr>
        </p15:guide>
        <p15:guide id="27" pos="5639" userDrawn="1">
          <p15:clr>
            <a:srgbClr val="9FCC3B"/>
          </p15:clr>
        </p15:guide>
        <p15:guide id="28" pos="6089" userDrawn="1">
          <p15:clr>
            <a:srgbClr val="FDE53C"/>
          </p15:clr>
        </p15:guide>
        <p15:guide id="29" pos="6539" userDrawn="1">
          <p15:clr>
            <a:srgbClr val="FDE53C"/>
          </p15:clr>
        </p15:guide>
        <p15:guide id="30" pos="6992" userDrawn="1">
          <p15:clr>
            <a:srgbClr val="FDE53C"/>
          </p15:clr>
        </p15:guide>
        <p15:guide id="31" orient="horz" pos="1002"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48.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32.xml"/><Relationship Id="rId5" Type="http://schemas.openxmlformats.org/officeDocument/2006/relationships/image" Target="../media/image48.sv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23.jpeg"/><Relationship Id="rId11" Type="http://schemas.openxmlformats.org/officeDocument/2006/relationships/image" Target="../media/image28.sv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30.xml"/><Relationship Id="rId5" Type="http://schemas.openxmlformats.org/officeDocument/2006/relationships/image" Target="../media/image54.jpe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3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33.png"/><Relationship Id="rId4" Type="http://schemas.openxmlformats.org/officeDocument/2006/relationships/image" Target="../media/image32.jpeg"/></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1.xml"/><Relationship Id="rId1" Type="http://schemas.openxmlformats.org/officeDocument/2006/relationships/slideLayout" Target="../slideLayouts/slideLayout47.xm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38.xml"/><Relationship Id="rId5" Type="http://schemas.openxmlformats.org/officeDocument/2006/relationships/image" Target="../media/image61.jpeg"/><Relationship Id="rId4" Type="http://schemas.openxmlformats.org/officeDocument/2006/relationships/image" Target="../media/image60.sv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39.xml"/><Relationship Id="rId5" Type="http://schemas.openxmlformats.org/officeDocument/2006/relationships/image" Target="../media/image64.jpeg"/><Relationship Id="rId4" Type="http://schemas.openxmlformats.org/officeDocument/2006/relationships/image" Target="../media/image63.sv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4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26" Type="http://schemas.openxmlformats.org/officeDocument/2006/relationships/image" Target="../media/image89.svg"/><Relationship Id="rId21" Type="http://schemas.openxmlformats.org/officeDocument/2006/relationships/image" Target="../media/image84.png"/><Relationship Id="rId42" Type="http://schemas.openxmlformats.org/officeDocument/2006/relationships/image" Target="../media/image105.svg"/><Relationship Id="rId47" Type="http://schemas.openxmlformats.org/officeDocument/2006/relationships/image" Target="../media/image110.png"/><Relationship Id="rId63" Type="http://schemas.openxmlformats.org/officeDocument/2006/relationships/image" Target="../media/image126.png"/><Relationship Id="rId68" Type="http://schemas.openxmlformats.org/officeDocument/2006/relationships/image" Target="../media/image131.svg"/><Relationship Id="rId2" Type="http://schemas.openxmlformats.org/officeDocument/2006/relationships/notesSlide" Target="../notesSlides/notesSlide48.xml"/><Relationship Id="rId16" Type="http://schemas.openxmlformats.org/officeDocument/2006/relationships/image" Target="../media/image79.svg"/><Relationship Id="rId29" Type="http://schemas.openxmlformats.org/officeDocument/2006/relationships/image" Target="../media/image92.png"/><Relationship Id="rId11" Type="http://schemas.openxmlformats.org/officeDocument/2006/relationships/image" Target="../media/image74.png"/><Relationship Id="rId24" Type="http://schemas.openxmlformats.org/officeDocument/2006/relationships/image" Target="../media/image87.svg"/><Relationship Id="rId32" Type="http://schemas.openxmlformats.org/officeDocument/2006/relationships/image" Target="../media/image95.svg"/><Relationship Id="rId37" Type="http://schemas.openxmlformats.org/officeDocument/2006/relationships/image" Target="../media/image100.png"/><Relationship Id="rId40" Type="http://schemas.openxmlformats.org/officeDocument/2006/relationships/image" Target="../media/image103.svg"/><Relationship Id="rId45" Type="http://schemas.openxmlformats.org/officeDocument/2006/relationships/image" Target="../media/image108.png"/><Relationship Id="rId53" Type="http://schemas.openxmlformats.org/officeDocument/2006/relationships/image" Target="../media/image116.png"/><Relationship Id="rId58" Type="http://schemas.openxmlformats.org/officeDocument/2006/relationships/image" Target="../media/image121.svg"/><Relationship Id="rId66" Type="http://schemas.openxmlformats.org/officeDocument/2006/relationships/image" Target="../media/image129.svg"/><Relationship Id="rId74" Type="http://schemas.openxmlformats.org/officeDocument/2006/relationships/image" Target="../media/image137.svg"/><Relationship Id="rId5" Type="http://schemas.openxmlformats.org/officeDocument/2006/relationships/image" Target="../media/image68.png"/><Relationship Id="rId61" Type="http://schemas.openxmlformats.org/officeDocument/2006/relationships/image" Target="../media/image124.png"/><Relationship Id="rId19" Type="http://schemas.openxmlformats.org/officeDocument/2006/relationships/image" Target="../media/image82.png"/><Relationship Id="rId14" Type="http://schemas.openxmlformats.org/officeDocument/2006/relationships/image" Target="../media/image77.svg"/><Relationship Id="rId22" Type="http://schemas.openxmlformats.org/officeDocument/2006/relationships/image" Target="../media/image85.svg"/><Relationship Id="rId27" Type="http://schemas.openxmlformats.org/officeDocument/2006/relationships/image" Target="../media/image90.png"/><Relationship Id="rId30" Type="http://schemas.openxmlformats.org/officeDocument/2006/relationships/image" Target="../media/image93.svg"/><Relationship Id="rId35" Type="http://schemas.openxmlformats.org/officeDocument/2006/relationships/image" Target="../media/image98.png"/><Relationship Id="rId43" Type="http://schemas.openxmlformats.org/officeDocument/2006/relationships/image" Target="../media/image106.png"/><Relationship Id="rId48" Type="http://schemas.openxmlformats.org/officeDocument/2006/relationships/image" Target="../media/image111.svg"/><Relationship Id="rId56" Type="http://schemas.openxmlformats.org/officeDocument/2006/relationships/image" Target="../media/image119.svg"/><Relationship Id="rId64" Type="http://schemas.openxmlformats.org/officeDocument/2006/relationships/image" Target="../media/image127.svg"/><Relationship Id="rId69" Type="http://schemas.openxmlformats.org/officeDocument/2006/relationships/image" Target="../media/image132.png"/><Relationship Id="rId8" Type="http://schemas.openxmlformats.org/officeDocument/2006/relationships/image" Target="../media/image71.svg"/><Relationship Id="rId51" Type="http://schemas.openxmlformats.org/officeDocument/2006/relationships/image" Target="../media/image114.png"/><Relationship Id="rId72" Type="http://schemas.openxmlformats.org/officeDocument/2006/relationships/image" Target="../media/image135.svg"/><Relationship Id="rId3" Type="http://schemas.openxmlformats.org/officeDocument/2006/relationships/image" Target="../media/image66.png"/><Relationship Id="rId12" Type="http://schemas.openxmlformats.org/officeDocument/2006/relationships/image" Target="../media/image75.svg"/><Relationship Id="rId17" Type="http://schemas.openxmlformats.org/officeDocument/2006/relationships/image" Target="../media/image80.png"/><Relationship Id="rId25" Type="http://schemas.openxmlformats.org/officeDocument/2006/relationships/image" Target="../media/image88.png"/><Relationship Id="rId33" Type="http://schemas.openxmlformats.org/officeDocument/2006/relationships/image" Target="../media/image96.png"/><Relationship Id="rId38" Type="http://schemas.openxmlformats.org/officeDocument/2006/relationships/image" Target="../media/image101.svg"/><Relationship Id="rId46" Type="http://schemas.openxmlformats.org/officeDocument/2006/relationships/image" Target="../media/image109.svg"/><Relationship Id="rId59" Type="http://schemas.openxmlformats.org/officeDocument/2006/relationships/image" Target="../media/image122.png"/><Relationship Id="rId67" Type="http://schemas.openxmlformats.org/officeDocument/2006/relationships/image" Target="../media/image130.png"/><Relationship Id="rId20" Type="http://schemas.openxmlformats.org/officeDocument/2006/relationships/image" Target="../media/image83.svg"/><Relationship Id="rId41" Type="http://schemas.openxmlformats.org/officeDocument/2006/relationships/image" Target="../media/image104.png"/><Relationship Id="rId54" Type="http://schemas.openxmlformats.org/officeDocument/2006/relationships/image" Target="../media/image117.svg"/><Relationship Id="rId62" Type="http://schemas.openxmlformats.org/officeDocument/2006/relationships/image" Target="../media/image125.svg"/><Relationship Id="rId70" Type="http://schemas.openxmlformats.org/officeDocument/2006/relationships/image" Target="../media/image133.svg"/><Relationship Id="rId1" Type="http://schemas.openxmlformats.org/officeDocument/2006/relationships/slideLayout" Target="../slideLayouts/slideLayout48.xml"/><Relationship Id="rId6" Type="http://schemas.openxmlformats.org/officeDocument/2006/relationships/image" Target="../media/image69.svg"/><Relationship Id="rId15" Type="http://schemas.openxmlformats.org/officeDocument/2006/relationships/image" Target="../media/image78.png"/><Relationship Id="rId23" Type="http://schemas.openxmlformats.org/officeDocument/2006/relationships/image" Target="../media/image86.png"/><Relationship Id="rId28" Type="http://schemas.openxmlformats.org/officeDocument/2006/relationships/image" Target="../media/image91.svg"/><Relationship Id="rId36" Type="http://schemas.openxmlformats.org/officeDocument/2006/relationships/image" Target="../media/image99.svg"/><Relationship Id="rId49" Type="http://schemas.openxmlformats.org/officeDocument/2006/relationships/image" Target="../media/image112.png"/><Relationship Id="rId57" Type="http://schemas.openxmlformats.org/officeDocument/2006/relationships/image" Target="../media/image120.png"/><Relationship Id="rId10" Type="http://schemas.openxmlformats.org/officeDocument/2006/relationships/image" Target="../media/image73.svg"/><Relationship Id="rId31" Type="http://schemas.openxmlformats.org/officeDocument/2006/relationships/image" Target="../media/image94.png"/><Relationship Id="rId44" Type="http://schemas.openxmlformats.org/officeDocument/2006/relationships/image" Target="../media/image107.svg"/><Relationship Id="rId52" Type="http://schemas.openxmlformats.org/officeDocument/2006/relationships/image" Target="../media/image115.svg"/><Relationship Id="rId60" Type="http://schemas.openxmlformats.org/officeDocument/2006/relationships/image" Target="../media/image123.svg"/><Relationship Id="rId65" Type="http://schemas.openxmlformats.org/officeDocument/2006/relationships/image" Target="../media/image128.png"/><Relationship Id="rId73" Type="http://schemas.openxmlformats.org/officeDocument/2006/relationships/image" Target="../media/image136.png"/><Relationship Id="rId4" Type="http://schemas.openxmlformats.org/officeDocument/2006/relationships/image" Target="../media/image67.svg"/><Relationship Id="rId9" Type="http://schemas.openxmlformats.org/officeDocument/2006/relationships/image" Target="../media/image72.png"/><Relationship Id="rId13" Type="http://schemas.openxmlformats.org/officeDocument/2006/relationships/image" Target="../media/image76.png"/><Relationship Id="rId18" Type="http://schemas.openxmlformats.org/officeDocument/2006/relationships/image" Target="../media/image81.svg"/><Relationship Id="rId39" Type="http://schemas.openxmlformats.org/officeDocument/2006/relationships/image" Target="../media/image102.png"/><Relationship Id="rId34" Type="http://schemas.openxmlformats.org/officeDocument/2006/relationships/image" Target="../media/image97.svg"/><Relationship Id="rId50" Type="http://schemas.openxmlformats.org/officeDocument/2006/relationships/image" Target="../media/image113.svg"/><Relationship Id="rId55" Type="http://schemas.openxmlformats.org/officeDocument/2006/relationships/image" Target="../media/image118.png"/><Relationship Id="rId7" Type="http://schemas.openxmlformats.org/officeDocument/2006/relationships/image" Target="../media/image70.png"/><Relationship Id="rId71" Type="http://schemas.openxmlformats.org/officeDocument/2006/relationships/image" Target="../media/image134.png"/></Relationships>
</file>

<file path=ppt/slides/_rels/slide54.xml.rels><?xml version="1.0" encoding="UTF-8" standalone="yes"?>
<Relationships xmlns="http://schemas.openxmlformats.org/package/2006/relationships"><Relationship Id="rId13" Type="http://schemas.openxmlformats.org/officeDocument/2006/relationships/image" Target="../media/image147.emf"/><Relationship Id="rId18" Type="http://schemas.openxmlformats.org/officeDocument/2006/relationships/image" Target="../media/image152.emf"/><Relationship Id="rId26" Type="http://schemas.openxmlformats.org/officeDocument/2006/relationships/image" Target="../media/image160.emf"/><Relationship Id="rId21" Type="http://schemas.openxmlformats.org/officeDocument/2006/relationships/image" Target="../media/image155.emf"/><Relationship Id="rId34" Type="http://schemas.openxmlformats.org/officeDocument/2006/relationships/image" Target="../media/image168.emf"/><Relationship Id="rId7" Type="http://schemas.openxmlformats.org/officeDocument/2006/relationships/image" Target="../media/image142.emf"/><Relationship Id="rId12" Type="http://schemas.openxmlformats.org/officeDocument/2006/relationships/image" Target="../media/image146.emf"/><Relationship Id="rId17" Type="http://schemas.openxmlformats.org/officeDocument/2006/relationships/image" Target="../media/image151.emf"/><Relationship Id="rId25" Type="http://schemas.openxmlformats.org/officeDocument/2006/relationships/image" Target="../media/image159.emf"/><Relationship Id="rId33" Type="http://schemas.openxmlformats.org/officeDocument/2006/relationships/image" Target="../media/image167.emf"/><Relationship Id="rId38" Type="http://schemas.openxmlformats.org/officeDocument/2006/relationships/image" Target="../media/image172.emf"/><Relationship Id="rId2" Type="http://schemas.openxmlformats.org/officeDocument/2006/relationships/notesSlide" Target="../notesSlides/notesSlide49.xml"/><Relationship Id="rId16" Type="http://schemas.openxmlformats.org/officeDocument/2006/relationships/image" Target="../media/image150.emf"/><Relationship Id="rId20" Type="http://schemas.openxmlformats.org/officeDocument/2006/relationships/image" Target="../media/image154.emf"/><Relationship Id="rId29" Type="http://schemas.openxmlformats.org/officeDocument/2006/relationships/image" Target="../media/image163.emf"/><Relationship Id="rId1" Type="http://schemas.openxmlformats.org/officeDocument/2006/relationships/slideLayout" Target="../slideLayouts/slideLayout48.xml"/><Relationship Id="rId6" Type="http://schemas.openxmlformats.org/officeDocument/2006/relationships/image" Target="../media/image141.emf"/><Relationship Id="rId11" Type="http://schemas.openxmlformats.org/officeDocument/2006/relationships/image" Target="../media/image145.emf"/><Relationship Id="rId24" Type="http://schemas.openxmlformats.org/officeDocument/2006/relationships/image" Target="../media/image158.emf"/><Relationship Id="rId32" Type="http://schemas.openxmlformats.org/officeDocument/2006/relationships/image" Target="../media/image166.emf"/><Relationship Id="rId37" Type="http://schemas.openxmlformats.org/officeDocument/2006/relationships/image" Target="../media/image171.emf"/><Relationship Id="rId5" Type="http://schemas.openxmlformats.org/officeDocument/2006/relationships/image" Target="../media/image140.emf"/><Relationship Id="rId15" Type="http://schemas.openxmlformats.org/officeDocument/2006/relationships/image" Target="../media/image149.emf"/><Relationship Id="rId23" Type="http://schemas.openxmlformats.org/officeDocument/2006/relationships/image" Target="../media/image157.emf"/><Relationship Id="rId28" Type="http://schemas.openxmlformats.org/officeDocument/2006/relationships/image" Target="../media/image162.emf"/><Relationship Id="rId36" Type="http://schemas.openxmlformats.org/officeDocument/2006/relationships/image" Target="../media/image170.emf"/><Relationship Id="rId10" Type="http://schemas.openxmlformats.org/officeDocument/2006/relationships/image" Target="../media/image26.emf"/><Relationship Id="rId19" Type="http://schemas.openxmlformats.org/officeDocument/2006/relationships/image" Target="../media/image153.emf"/><Relationship Id="rId31" Type="http://schemas.openxmlformats.org/officeDocument/2006/relationships/image" Target="../media/image165.emf"/><Relationship Id="rId4" Type="http://schemas.openxmlformats.org/officeDocument/2006/relationships/image" Target="../media/image139.emf"/><Relationship Id="rId9" Type="http://schemas.openxmlformats.org/officeDocument/2006/relationships/image" Target="../media/image144.emf"/><Relationship Id="rId14" Type="http://schemas.openxmlformats.org/officeDocument/2006/relationships/image" Target="../media/image148.emf"/><Relationship Id="rId22" Type="http://schemas.openxmlformats.org/officeDocument/2006/relationships/image" Target="../media/image156.emf"/><Relationship Id="rId27" Type="http://schemas.openxmlformats.org/officeDocument/2006/relationships/image" Target="../media/image161.emf"/><Relationship Id="rId30" Type="http://schemas.openxmlformats.org/officeDocument/2006/relationships/image" Target="../media/image164.emf"/><Relationship Id="rId35" Type="http://schemas.openxmlformats.org/officeDocument/2006/relationships/image" Target="../media/image169.emf"/><Relationship Id="rId8" Type="http://schemas.openxmlformats.org/officeDocument/2006/relationships/image" Target="../media/image143.emf"/><Relationship Id="rId3" Type="http://schemas.openxmlformats.org/officeDocument/2006/relationships/image" Target="../media/image138.emf"/></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hyperlink" Target="https://support.microsoft.com/en-us/office/make-your-powerpoint-presentations-accessible-to-people-with-disabilities-6f7772b2-2f33-4bd2-8ca7-dae3b2b3ef25#bkmk_bestwin" TargetMode="External"/><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F2E0C748-A570-8D4F-A038-25EE7823DFE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383213" y="1201174"/>
            <a:ext cx="3772854" cy="5037497"/>
          </a:xfrm>
          <a:prstGeom prst="rect">
            <a:avLst/>
          </a:prstGeom>
        </p:spPr>
      </p:pic>
      <p:sp>
        <p:nvSpPr>
          <p:cNvPr id="21" name="Rectangle 20">
            <a:extLst>
              <a:ext uri="{FF2B5EF4-FFF2-40B4-BE49-F238E27FC236}">
                <a16:creationId xmlns:a16="http://schemas.microsoft.com/office/drawing/2014/main" id="{D3841604-B743-B74F-8407-2C87C5772375}"/>
              </a:ext>
            </a:extLst>
          </p:cNvPr>
          <p:cNvSpPr/>
          <p:nvPr/>
        </p:nvSpPr>
        <p:spPr>
          <a:xfrm>
            <a:off x="0" y="0"/>
            <a:ext cx="12191999" cy="523838"/>
          </a:xfrm>
          <a:prstGeom prst="rect">
            <a:avLst/>
          </a:prstGeom>
          <a:solidFill>
            <a:schemeClr val="accent3"/>
          </a:solidFill>
        </p:spPr>
        <p:txBody>
          <a:bodyPr wrap="square" anchor="ctr">
            <a:noAutofit/>
          </a:bodyPr>
          <a:lstStyle/>
          <a:p>
            <a:pPr algn="ctr">
              <a:tabLst>
                <a:tab pos="7021513" algn="l"/>
              </a:tabLst>
            </a:pPr>
            <a:r>
              <a:rPr lang="en-CA" sz="1400" b="1">
                <a:solidFill>
                  <a:schemeClr val="bg1"/>
                </a:solidFill>
              </a:rPr>
              <a:t>Instruction slide only — Delete this from your final presentation </a:t>
            </a:r>
          </a:p>
        </p:txBody>
      </p:sp>
      <p:sp>
        <p:nvSpPr>
          <p:cNvPr id="33" name="TextBox 32">
            <a:extLst>
              <a:ext uri="{FF2B5EF4-FFF2-40B4-BE49-F238E27FC236}">
                <a16:creationId xmlns:a16="http://schemas.microsoft.com/office/drawing/2014/main" id="{6F61034E-C0A6-104C-94E9-71B986D1303E}"/>
              </a:ext>
            </a:extLst>
          </p:cNvPr>
          <p:cNvSpPr txBox="1"/>
          <p:nvPr/>
        </p:nvSpPr>
        <p:spPr>
          <a:xfrm>
            <a:off x="386644" y="722724"/>
            <a:ext cx="4996569" cy="342145"/>
          </a:xfrm>
          <a:prstGeom prst="rect">
            <a:avLst/>
          </a:prstGeom>
          <a:noFill/>
        </p:spPr>
        <p:txBody>
          <a:bodyPr wrap="square" rtlCol="0">
            <a:spAutoFit/>
          </a:bodyPr>
          <a:lstStyle/>
          <a:p>
            <a:pPr>
              <a:lnSpc>
                <a:spcPct val="110000"/>
              </a:lnSpc>
              <a:spcBef>
                <a:spcPts val="1600"/>
              </a:spcBef>
            </a:pPr>
            <a:r>
              <a:rPr lang="en-CA" sz="1600" b="1">
                <a:solidFill>
                  <a:schemeClr val="tx2"/>
                </a:solidFill>
              </a:rPr>
              <a:t>Inserting New Slides</a:t>
            </a:r>
          </a:p>
        </p:txBody>
      </p:sp>
      <p:sp>
        <p:nvSpPr>
          <p:cNvPr id="3" name="TextBox 2">
            <a:extLst>
              <a:ext uri="{FF2B5EF4-FFF2-40B4-BE49-F238E27FC236}">
                <a16:creationId xmlns:a16="http://schemas.microsoft.com/office/drawing/2014/main" id="{43CDC1F6-6842-3D41-9F96-6133FF619E3D}"/>
              </a:ext>
            </a:extLst>
          </p:cNvPr>
          <p:cNvSpPr txBox="1"/>
          <p:nvPr/>
        </p:nvSpPr>
        <p:spPr>
          <a:xfrm>
            <a:off x="8561294" y="1102659"/>
            <a:ext cx="184731" cy="307777"/>
          </a:xfrm>
          <a:prstGeom prst="rect">
            <a:avLst/>
          </a:prstGeom>
          <a:noFill/>
        </p:spPr>
        <p:txBody>
          <a:bodyPr wrap="none" rtlCol="0">
            <a:spAutoFit/>
          </a:bodyPr>
          <a:lstStyle/>
          <a:p>
            <a:pPr algn="l"/>
            <a:endParaRPr lang="en-CA" sz="1400"/>
          </a:p>
        </p:txBody>
      </p:sp>
      <p:pic>
        <p:nvPicPr>
          <p:cNvPr id="12" name="Picture 11">
            <a:extLst>
              <a:ext uri="{FF2B5EF4-FFF2-40B4-BE49-F238E27FC236}">
                <a16:creationId xmlns:a16="http://schemas.microsoft.com/office/drawing/2014/main" id="{9CAAFB06-2DED-FD4F-B4FE-6431EB7A2B2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5248" y="1201175"/>
            <a:ext cx="3888695" cy="1060313"/>
          </a:xfrm>
          <a:prstGeom prst="rect">
            <a:avLst/>
          </a:prstGeom>
        </p:spPr>
      </p:pic>
      <p:sp>
        <p:nvSpPr>
          <p:cNvPr id="13" name="Rectangle 12">
            <a:extLst>
              <a:ext uri="{FF2B5EF4-FFF2-40B4-BE49-F238E27FC236}">
                <a16:creationId xmlns:a16="http://schemas.microsoft.com/office/drawing/2014/main" id="{32E325FC-8FE4-5446-AF8A-787E12CBCD8C}"/>
              </a:ext>
            </a:extLst>
          </p:cNvPr>
          <p:cNvSpPr/>
          <p:nvPr/>
        </p:nvSpPr>
        <p:spPr>
          <a:xfrm>
            <a:off x="1909511" y="1124509"/>
            <a:ext cx="2434432" cy="1184221"/>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a:p>
        </p:txBody>
      </p:sp>
      <p:sp>
        <p:nvSpPr>
          <p:cNvPr id="27" name="Rectangle 26">
            <a:extLst>
              <a:ext uri="{FF2B5EF4-FFF2-40B4-BE49-F238E27FC236}">
                <a16:creationId xmlns:a16="http://schemas.microsoft.com/office/drawing/2014/main" id="{5A829B82-715B-1841-811A-F9EDB5DD7673}"/>
              </a:ext>
            </a:extLst>
          </p:cNvPr>
          <p:cNvSpPr/>
          <p:nvPr/>
        </p:nvSpPr>
        <p:spPr>
          <a:xfrm>
            <a:off x="1628280" y="1428332"/>
            <a:ext cx="370338" cy="590904"/>
          </a:xfrm>
          <a:prstGeom prst="rect">
            <a:avLst/>
          </a:prstGeom>
          <a:noFill/>
          <a:ln w="317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ounded Rectangular Callout 36">
            <a:extLst>
              <a:ext uri="{FF2B5EF4-FFF2-40B4-BE49-F238E27FC236}">
                <a16:creationId xmlns:a16="http://schemas.microsoft.com/office/drawing/2014/main" id="{7B2BE23F-966B-F54A-8604-B458D6406C46}"/>
              </a:ext>
            </a:extLst>
          </p:cNvPr>
          <p:cNvSpPr/>
          <p:nvPr/>
        </p:nvSpPr>
        <p:spPr bwMode="auto">
          <a:xfrm>
            <a:off x="2327424" y="1410436"/>
            <a:ext cx="2575316" cy="1613015"/>
          </a:xfrm>
          <a:prstGeom prst="wedgeRoundRectCallout">
            <a:avLst>
              <a:gd name="adj1" fmla="val -58751"/>
              <a:gd name="adj2" fmla="val -23507"/>
              <a:gd name="adj3" fmla="val 16667"/>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640080" bIns="360000" numCol="1" spcCol="0" rtlCol="0" fromWordArt="0" anchor="ctr" anchorCtr="0" forceAA="0" compatLnSpc="1">
            <a:prstTxWarp prst="textNoShape">
              <a:avLst/>
            </a:prstTxWarp>
            <a:noAutofit/>
          </a:bodyPr>
          <a:lstStyle/>
          <a:p>
            <a:pPr marL="0" marR="0" indent="0" defTabSz="914400" rtl="0" eaLnBrk="0" fontAlgn="base" latinLnBrk="0" hangingPunct="0">
              <a:lnSpc>
                <a:spcPct val="100000"/>
              </a:lnSpc>
              <a:spcBef>
                <a:spcPct val="50000"/>
              </a:spcBef>
              <a:spcAft>
                <a:spcPct val="0"/>
              </a:spcAft>
              <a:buClrTx/>
              <a:buSzTx/>
              <a:buFontTx/>
              <a:buNone/>
              <a:tabLst/>
            </a:pPr>
            <a:r>
              <a:rPr kumimoji="0" lang="en-CA" sz="1200" b="0" i="0" u="none" strike="noStrike" cap="none" normalizeH="0" baseline="0">
                <a:ln>
                  <a:noFill/>
                </a:ln>
                <a:solidFill>
                  <a:schemeClr val="bg1"/>
                </a:solidFill>
                <a:cs typeface="Calibri" pitchFamily="34" charset="0"/>
              </a:rPr>
              <a:t>You can use the</a:t>
            </a:r>
            <a:r>
              <a:rPr kumimoji="0" lang="en-CA" sz="1200" b="0" i="0" u="none" strike="noStrike" cap="none" normalizeH="0">
                <a:ln>
                  <a:noFill/>
                </a:ln>
                <a:solidFill>
                  <a:schemeClr val="bg1"/>
                </a:solidFill>
                <a:cs typeface="Calibri" pitchFamily="34" charset="0"/>
              </a:rPr>
              <a:t> </a:t>
            </a:r>
            <a:br>
              <a:rPr kumimoji="0" lang="en-CA" sz="1200" b="0" i="0" u="none" strike="noStrike" cap="none" normalizeH="0">
                <a:ln>
                  <a:noFill/>
                </a:ln>
                <a:solidFill>
                  <a:schemeClr val="bg1"/>
                </a:solidFill>
                <a:cs typeface="Calibri" pitchFamily="34" charset="0"/>
              </a:rPr>
            </a:br>
            <a:r>
              <a:rPr kumimoji="0" lang="en-CA" sz="1200" b="0" i="0" u="none" strike="noStrike" cap="none" normalizeH="0">
                <a:ln>
                  <a:noFill/>
                </a:ln>
                <a:solidFill>
                  <a:schemeClr val="bg1"/>
                </a:solidFill>
                <a:cs typeface="Calibri" pitchFamily="34" charset="0"/>
              </a:rPr>
              <a:t>‘</a:t>
            </a:r>
            <a:r>
              <a:rPr kumimoji="0" lang="en-CA" sz="1200" b="1" i="0" u="none" strike="noStrike" cap="none" normalizeH="0">
                <a:ln>
                  <a:noFill/>
                </a:ln>
                <a:solidFill>
                  <a:schemeClr val="bg1"/>
                </a:solidFill>
                <a:cs typeface="Calibri" pitchFamily="34" charset="0"/>
              </a:rPr>
              <a:t>New Slide</a:t>
            </a:r>
            <a:r>
              <a:rPr kumimoji="0" lang="en-CA" sz="1200" b="0" i="0" u="none" strike="noStrike" cap="none" normalizeH="0">
                <a:ln>
                  <a:noFill/>
                </a:ln>
                <a:solidFill>
                  <a:schemeClr val="bg1"/>
                </a:solidFill>
                <a:cs typeface="Calibri" pitchFamily="34" charset="0"/>
              </a:rPr>
              <a:t>’ button from the ‘</a:t>
            </a:r>
            <a:r>
              <a:rPr kumimoji="0" lang="en-CA" sz="1200" b="1" i="0" u="none" strike="noStrike" cap="none" normalizeH="0">
                <a:ln>
                  <a:noFill/>
                </a:ln>
                <a:solidFill>
                  <a:schemeClr val="bg1"/>
                </a:solidFill>
                <a:cs typeface="Calibri" pitchFamily="34" charset="0"/>
              </a:rPr>
              <a:t>Home</a:t>
            </a:r>
            <a:r>
              <a:rPr kumimoji="0" lang="en-CA" sz="1200" b="0" i="0" u="none" strike="noStrike" cap="none" normalizeH="0">
                <a:ln>
                  <a:noFill/>
                </a:ln>
                <a:solidFill>
                  <a:schemeClr val="bg1"/>
                </a:solidFill>
                <a:cs typeface="Calibri" pitchFamily="34" charset="0"/>
              </a:rPr>
              <a:t>’ ribbon to </a:t>
            </a:r>
            <a:r>
              <a:rPr lang="en-CA" sz="1200">
                <a:solidFill>
                  <a:schemeClr val="bg1"/>
                </a:solidFill>
                <a:cs typeface="Calibri" pitchFamily="34" charset="0"/>
              </a:rPr>
              <a:t>create new slides from the template layouts.</a:t>
            </a:r>
          </a:p>
          <a:p>
            <a:pPr marL="0" marR="0" indent="0" defTabSz="914400" rtl="0" eaLnBrk="0" fontAlgn="base" latinLnBrk="0" hangingPunct="0">
              <a:lnSpc>
                <a:spcPct val="100000"/>
              </a:lnSpc>
              <a:spcBef>
                <a:spcPct val="50000"/>
              </a:spcBef>
              <a:spcAft>
                <a:spcPct val="0"/>
              </a:spcAft>
              <a:buClrTx/>
              <a:buSzTx/>
              <a:buFontTx/>
              <a:buNone/>
              <a:tabLst/>
            </a:pPr>
            <a:r>
              <a:rPr kumimoji="0" lang="en-CA" sz="900" b="0" i="0" u="none" strike="noStrike" cap="none" normalizeH="0" baseline="0">
                <a:ln>
                  <a:noFill/>
                </a:ln>
                <a:solidFill>
                  <a:schemeClr val="bg1"/>
                </a:solidFill>
                <a:cs typeface="Calibri" pitchFamily="34" charset="0"/>
              </a:rPr>
              <a:t>Click on the lower half of the button to choose the new layout.</a:t>
            </a:r>
          </a:p>
        </p:txBody>
      </p:sp>
      <p:pic>
        <p:nvPicPr>
          <p:cNvPr id="11" name="Picture 10">
            <a:extLst>
              <a:ext uri="{FF2B5EF4-FFF2-40B4-BE49-F238E27FC236}">
                <a16:creationId xmlns:a16="http://schemas.microsoft.com/office/drawing/2014/main" id="{54D061C4-16B3-824E-81CC-F8957250CBD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271186" y="1816299"/>
            <a:ext cx="435846" cy="763532"/>
          </a:xfrm>
          <a:prstGeom prst="roundRect">
            <a:avLst>
              <a:gd name="adj" fmla="val 12296"/>
            </a:avLst>
          </a:prstGeom>
        </p:spPr>
      </p:pic>
      <p:sp>
        <p:nvSpPr>
          <p:cNvPr id="14" name="Rectangle 13">
            <a:extLst>
              <a:ext uri="{FF2B5EF4-FFF2-40B4-BE49-F238E27FC236}">
                <a16:creationId xmlns:a16="http://schemas.microsoft.com/office/drawing/2014/main" id="{51A97ED0-6127-AD41-8546-F0C599FD81FB}"/>
              </a:ext>
            </a:extLst>
          </p:cNvPr>
          <p:cNvSpPr/>
          <p:nvPr/>
        </p:nvSpPr>
        <p:spPr>
          <a:xfrm>
            <a:off x="5383213" y="1391313"/>
            <a:ext cx="3644055" cy="1184221"/>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a:extLst>
              <a:ext uri="{FF2B5EF4-FFF2-40B4-BE49-F238E27FC236}">
                <a16:creationId xmlns:a16="http://schemas.microsoft.com/office/drawing/2014/main" id="{72458E7E-83E2-2D47-9ABB-87C642812C11}"/>
              </a:ext>
            </a:extLst>
          </p:cNvPr>
          <p:cNvSpPr/>
          <p:nvPr/>
        </p:nvSpPr>
        <p:spPr>
          <a:xfrm>
            <a:off x="5383213" y="2603635"/>
            <a:ext cx="3644055" cy="616016"/>
          </a:xfrm>
          <a:prstGeom prst="rect">
            <a:avLst/>
          </a:prstGeom>
          <a:noFill/>
          <a:ln w="31750">
            <a:solidFill>
              <a:srgbClr val="00A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a:extLst>
              <a:ext uri="{FF2B5EF4-FFF2-40B4-BE49-F238E27FC236}">
                <a16:creationId xmlns:a16="http://schemas.microsoft.com/office/drawing/2014/main" id="{A541F45B-3AA5-E34F-A95D-2C67537A5AB5}"/>
              </a:ext>
            </a:extLst>
          </p:cNvPr>
          <p:cNvSpPr/>
          <p:nvPr/>
        </p:nvSpPr>
        <p:spPr>
          <a:xfrm>
            <a:off x="5383213" y="3248526"/>
            <a:ext cx="3644055" cy="2990145"/>
          </a:xfrm>
          <a:prstGeom prst="rect">
            <a:avLst/>
          </a:prstGeom>
          <a:noFill/>
          <a:ln w="31750">
            <a:solidFill>
              <a:srgbClr val="8DBF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a:extLst>
              <a:ext uri="{FF2B5EF4-FFF2-40B4-BE49-F238E27FC236}">
                <a16:creationId xmlns:a16="http://schemas.microsoft.com/office/drawing/2014/main" id="{58C147EB-0269-054A-899E-F4C18B9F52DE}"/>
              </a:ext>
            </a:extLst>
          </p:cNvPr>
          <p:cNvSpPr/>
          <p:nvPr/>
        </p:nvSpPr>
        <p:spPr>
          <a:xfrm>
            <a:off x="5249341" y="4520120"/>
            <a:ext cx="4180004" cy="1806038"/>
          </a:xfrm>
          <a:prstGeom prst="rect">
            <a:avLst/>
          </a:prstGeom>
          <a:gradFill>
            <a:gsLst>
              <a:gs pos="0">
                <a:schemeClr val="bg1">
                  <a:alpha val="0"/>
                </a:schemeClr>
              </a:gs>
              <a:gs pos="95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a:p>
        </p:txBody>
      </p:sp>
      <p:sp>
        <p:nvSpPr>
          <p:cNvPr id="36" name="Rounded Rectangular Callout 35">
            <a:extLst>
              <a:ext uri="{FF2B5EF4-FFF2-40B4-BE49-F238E27FC236}">
                <a16:creationId xmlns:a16="http://schemas.microsoft.com/office/drawing/2014/main" id="{564BA612-B3FE-4642-BB31-ED309726E20A}"/>
              </a:ext>
            </a:extLst>
          </p:cNvPr>
          <p:cNvSpPr/>
          <p:nvPr/>
        </p:nvSpPr>
        <p:spPr bwMode="auto">
          <a:xfrm>
            <a:off x="9429345" y="2727669"/>
            <a:ext cx="2060365" cy="674027"/>
          </a:xfrm>
          <a:prstGeom prst="wedgeRoundRectCallout">
            <a:avLst>
              <a:gd name="adj1" fmla="val -67691"/>
              <a:gd name="adj2" fmla="val -21745"/>
              <a:gd name="adj3" fmla="val 16667"/>
            </a:avLst>
          </a:prstGeom>
          <a:solidFill>
            <a:srgbClr val="00A189"/>
          </a:solidFill>
          <a:ln w="9525" cap="flat" cmpd="sng" algn="ctr">
            <a:noFill/>
            <a:prstDash val="solid"/>
            <a:round/>
            <a:headEnd type="none" w="med" len="med"/>
            <a:tailEnd type="none" w="med" len="med"/>
          </a:ln>
          <a:effectLst/>
        </p:spPr>
        <p:txBody>
          <a:bodyPr rot="0" spcFirstLastPara="0" vertOverflow="overflow" horzOverflow="overflow" vert="horz" wrap="square" lIns="108000" tIns="360000" rIns="10800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200">
                <a:solidFill>
                  <a:schemeClr val="bg1"/>
                </a:solidFill>
                <a:cs typeface="Calibri" pitchFamily="34" charset="0"/>
              </a:rPr>
              <a:t>Section header options</a:t>
            </a:r>
          </a:p>
        </p:txBody>
      </p:sp>
      <p:sp>
        <p:nvSpPr>
          <p:cNvPr id="39" name="Rounded Rectangular Callout 38">
            <a:extLst>
              <a:ext uri="{FF2B5EF4-FFF2-40B4-BE49-F238E27FC236}">
                <a16:creationId xmlns:a16="http://schemas.microsoft.com/office/drawing/2014/main" id="{D000D468-56B3-B847-B9E7-0A5A8C4551AE}"/>
              </a:ext>
            </a:extLst>
          </p:cNvPr>
          <p:cNvSpPr/>
          <p:nvPr/>
        </p:nvSpPr>
        <p:spPr bwMode="auto">
          <a:xfrm>
            <a:off x="9429345" y="3726375"/>
            <a:ext cx="2060365" cy="674027"/>
          </a:xfrm>
          <a:prstGeom prst="wedgeRoundRectCallout">
            <a:avLst>
              <a:gd name="adj1" fmla="val -67691"/>
              <a:gd name="adj2" fmla="val -21745"/>
              <a:gd name="adj3" fmla="val 16667"/>
            </a:avLst>
          </a:prstGeom>
          <a:solidFill>
            <a:srgbClr val="8DBF2E"/>
          </a:solidFill>
          <a:ln w="9525" cap="flat" cmpd="sng" algn="ctr">
            <a:noFill/>
            <a:prstDash val="solid"/>
            <a:round/>
            <a:headEnd type="none" w="med" len="med"/>
            <a:tailEnd type="none" w="med" len="med"/>
          </a:ln>
          <a:effectLst/>
        </p:spPr>
        <p:txBody>
          <a:bodyPr rot="0" spcFirstLastPara="0" vertOverflow="overflow" horzOverflow="overflow" vert="horz" wrap="square" lIns="108000" tIns="360000" rIns="10800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200">
                <a:solidFill>
                  <a:schemeClr val="bg1"/>
                </a:solidFill>
                <a:cs typeface="Calibri" pitchFamily="34" charset="0"/>
              </a:rPr>
              <a:t>Content slide options</a:t>
            </a:r>
          </a:p>
        </p:txBody>
      </p:sp>
      <p:sp>
        <p:nvSpPr>
          <p:cNvPr id="41" name="Rounded Rectangular Callout 40">
            <a:extLst>
              <a:ext uri="{FF2B5EF4-FFF2-40B4-BE49-F238E27FC236}">
                <a16:creationId xmlns:a16="http://schemas.microsoft.com/office/drawing/2014/main" id="{F7AF796A-59F6-8A44-9446-B8BB54F16807}"/>
              </a:ext>
            </a:extLst>
          </p:cNvPr>
          <p:cNvSpPr/>
          <p:nvPr/>
        </p:nvSpPr>
        <p:spPr bwMode="auto">
          <a:xfrm>
            <a:off x="9429345" y="1735448"/>
            <a:ext cx="2060365" cy="674027"/>
          </a:xfrm>
          <a:prstGeom prst="wedgeRoundRectCallout">
            <a:avLst>
              <a:gd name="adj1" fmla="val -67691"/>
              <a:gd name="adj2" fmla="val -21745"/>
              <a:gd name="adj3" fmla="val 16667"/>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08000" tIns="360000" rIns="10800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200">
                <a:solidFill>
                  <a:schemeClr val="bg1"/>
                </a:solidFill>
                <a:cs typeface="Calibri" pitchFamily="34" charset="0"/>
              </a:rPr>
              <a:t>Title slide options</a:t>
            </a:r>
          </a:p>
        </p:txBody>
      </p:sp>
      <p:sp>
        <p:nvSpPr>
          <p:cNvPr id="15" name="Title 14">
            <a:extLst>
              <a:ext uri="{FF2B5EF4-FFF2-40B4-BE49-F238E27FC236}">
                <a16:creationId xmlns:a16="http://schemas.microsoft.com/office/drawing/2014/main" id="{C81CF6E2-D29C-BF40-A7BB-73A2B858E655}"/>
              </a:ext>
            </a:extLst>
          </p:cNvPr>
          <p:cNvSpPr>
            <a:spLocks noGrp="1"/>
          </p:cNvSpPr>
          <p:nvPr>
            <p:ph type="title"/>
          </p:nvPr>
        </p:nvSpPr>
        <p:spPr/>
        <p:txBody>
          <a:bodyPr/>
          <a:lstStyle/>
          <a:p>
            <a:r>
              <a:rPr lang="en-CA"/>
              <a:t>Instruction Slide: Inserting New Slides</a:t>
            </a:r>
          </a:p>
        </p:txBody>
      </p:sp>
      <p:sp>
        <p:nvSpPr>
          <p:cNvPr id="42" name="TextBox 41">
            <a:extLst>
              <a:ext uri="{FF2B5EF4-FFF2-40B4-BE49-F238E27FC236}">
                <a16:creationId xmlns:a16="http://schemas.microsoft.com/office/drawing/2014/main" id="{2FABB255-1C0E-AE4F-AE11-43884BDB04EE}"/>
              </a:ext>
            </a:extLst>
          </p:cNvPr>
          <p:cNvSpPr txBox="1"/>
          <p:nvPr/>
        </p:nvSpPr>
        <p:spPr>
          <a:xfrm>
            <a:off x="386644" y="3686990"/>
            <a:ext cx="4417967" cy="784895"/>
          </a:xfrm>
          <a:prstGeom prst="rect">
            <a:avLst/>
          </a:prstGeom>
          <a:noFill/>
        </p:spPr>
        <p:txBody>
          <a:bodyPr wrap="square" rtlCol="0">
            <a:spAutoFit/>
          </a:bodyPr>
          <a:lstStyle/>
          <a:p>
            <a:pPr>
              <a:lnSpc>
                <a:spcPct val="110000"/>
              </a:lnSpc>
              <a:spcBef>
                <a:spcPts val="1600"/>
              </a:spcBef>
            </a:pPr>
            <a:r>
              <a:rPr lang="en-CA" sz="1400"/>
              <a:t>Sample slides for each of these layouts have also been included in this file. You can use the sample slides to help build your presentation quickly.</a:t>
            </a:r>
            <a:endParaRPr lang="en-CA" sz="1400" b="1"/>
          </a:p>
        </p:txBody>
      </p:sp>
    </p:spTree>
    <p:extLst>
      <p:ext uri="{BB962C8B-B14F-4D97-AF65-F5344CB8AC3E}">
        <p14:creationId xmlns:p14="http://schemas.microsoft.com/office/powerpoint/2010/main" val="21015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0ABB2-2282-6BBD-DDCF-C33150412C4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89D0961-689A-F9E6-E123-16DD7AD5D544}"/>
              </a:ext>
            </a:extLst>
          </p:cNvPr>
          <p:cNvSpPr>
            <a:spLocks noGrp="1"/>
          </p:cNvSpPr>
          <p:nvPr>
            <p:ph type="subTitle" idx="1"/>
          </p:nvPr>
        </p:nvSpPr>
        <p:spPr/>
        <p:txBody>
          <a:bodyPr/>
          <a:lstStyle/>
          <a:p>
            <a:r>
              <a:rPr lang="en-CA"/>
              <a:t>Presented by:</a:t>
            </a:r>
          </a:p>
          <a:p>
            <a:r>
              <a:rPr lang="en-CA" b="1"/>
              <a:t>FirstName </a:t>
            </a:r>
            <a:r>
              <a:rPr lang="en-CA" b="1" err="1"/>
              <a:t>LastName</a:t>
            </a:r>
            <a:br>
              <a:rPr lang="en-CA"/>
            </a:br>
            <a:r>
              <a:rPr lang="en-CA"/>
              <a:t>Title</a:t>
            </a:r>
          </a:p>
          <a:p>
            <a:r>
              <a:rPr lang="en-CA"/>
              <a:t>Date</a:t>
            </a:r>
          </a:p>
          <a:p>
            <a:endParaRPr lang="en-US"/>
          </a:p>
        </p:txBody>
      </p:sp>
      <p:sp>
        <p:nvSpPr>
          <p:cNvPr id="4" name="Slide Number Placeholder 3">
            <a:extLst>
              <a:ext uri="{FF2B5EF4-FFF2-40B4-BE49-F238E27FC236}">
                <a16:creationId xmlns:a16="http://schemas.microsoft.com/office/drawing/2014/main" id="{A851CA92-9E60-99EF-A734-82506ED81606}"/>
              </a:ext>
            </a:extLst>
          </p:cNvPr>
          <p:cNvSpPr>
            <a:spLocks noGrp="1"/>
          </p:cNvSpPr>
          <p:nvPr>
            <p:ph type="sldNum" sz="quarter" idx="12"/>
          </p:nvPr>
        </p:nvSpPr>
        <p:spPr/>
        <p:txBody>
          <a:bodyPr/>
          <a:lstStyle/>
          <a:p>
            <a:fld id="{1BD90C89-BB05-D647-8C9B-C2376028CB3D}" type="slidenum">
              <a:rPr lang="en-CA" smtClean="0"/>
              <a:pPr/>
              <a:t>10</a:t>
            </a:fld>
            <a:endParaRPr lang="en-CA"/>
          </a:p>
        </p:txBody>
      </p:sp>
    </p:spTree>
    <p:extLst>
      <p:ext uri="{BB962C8B-B14F-4D97-AF65-F5344CB8AC3E}">
        <p14:creationId xmlns:p14="http://schemas.microsoft.com/office/powerpoint/2010/main" val="257437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CCD0D5-1660-4A45-B224-935488E27A72}"/>
              </a:ext>
            </a:extLst>
          </p:cNvPr>
          <p:cNvSpPr>
            <a:spLocks noGrp="1"/>
          </p:cNvSpPr>
          <p:nvPr>
            <p:ph type="ctrTitle"/>
          </p:nvPr>
        </p:nvSpPr>
        <p:spPr/>
        <p:txBody>
          <a:bodyPr>
            <a:normAutofit/>
          </a:bodyPr>
          <a:lstStyle/>
          <a:p>
            <a:r>
              <a:rPr lang="en-CA"/>
              <a:t>Presentation Title Two Lines</a:t>
            </a:r>
            <a:br>
              <a:rPr lang="en-CA"/>
            </a:br>
            <a:r>
              <a:rPr lang="en-CA"/>
              <a:t>Aerial Option 1</a:t>
            </a:r>
          </a:p>
        </p:txBody>
      </p:sp>
      <p:sp>
        <p:nvSpPr>
          <p:cNvPr id="5" name="Text Placeholder 4">
            <a:extLst>
              <a:ext uri="{FF2B5EF4-FFF2-40B4-BE49-F238E27FC236}">
                <a16:creationId xmlns:a16="http://schemas.microsoft.com/office/drawing/2014/main" id="{6DF66196-29A9-B94E-8615-5012D51E5450}"/>
              </a:ext>
            </a:extLst>
          </p:cNvPr>
          <p:cNvSpPr>
            <a:spLocks noGrp="1"/>
          </p:cNvSpPr>
          <p:nvPr>
            <p:ph type="body" sz="quarter" idx="10"/>
          </p:nvPr>
        </p:nvSpPr>
        <p:spPr/>
        <p:txBody>
          <a:bodyPr/>
          <a:lstStyle/>
          <a:p>
            <a:r>
              <a:rPr lang="en-CA"/>
              <a:t>Date</a:t>
            </a:r>
          </a:p>
        </p:txBody>
      </p:sp>
      <p:sp>
        <p:nvSpPr>
          <p:cNvPr id="4" name="Subtitle 3">
            <a:extLst>
              <a:ext uri="{FF2B5EF4-FFF2-40B4-BE49-F238E27FC236}">
                <a16:creationId xmlns:a16="http://schemas.microsoft.com/office/drawing/2014/main" id="{3DF11EF8-9A81-BC47-9AE4-39C5B5340874}"/>
              </a:ext>
            </a:extLst>
          </p:cNvPr>
          <p:cNvSpPr>
            <a:spLocks noGrp="1"/>
          </p:cNvSpPr>
          <p:nvPr>
            <p:ph type="subTitle" idx="1"/>
          </p:nvPr>
        </p:nvSpPr>
        <p:spPr/>
        <p:txBody>
          <a:bodyPr/>
          <a:lstStyle/>
          <a:p>
            <a:r>
              <a:rPr lang="en-CA"/>
              <a:t>Presented by:</a:t>
            </a:r>
          </a:p>
          <a:p>
            <a:r>
              <a:rPr lang="en-CA" b="1"/>
              <a:t>FirstName LastName</a:t>
            </a:r>
            <a:br>
              <a:rPr lang="en-CA"/>
            </a:br>
            <a:r>
              <a:rPr lang="en-CA"/>
              <a:t>Title</a:t>
            </a:r>
          </a:p>
          <a:p>
            <a:endParaRPr lang="en-CA"/>
          </a:p>
        </p:txBody>
      </p:sp>
      <p:sp>
        <p:nvSpPr>
          <p:cNvPr id="2" name="Slide Number Placeholder 1">
            <a:extLst>
              <a:ext uri="{FF2B5EF4-FFF2-40B4-BE49-F238E27FC236}">
                <a16:creationId xmlns:a16="http://schemas.microsoft.com/office/drawing/2014/main" id="{EFCD2C91-CDF6-854C-AED1-287DC83DCF0F}"/>
              </a:ext>
            </a:extLst>
          </p:cNvPr>
          <p:cNvSpPr>
            <a:spLocks noGrp="1"/>
          </p:cNvSpPr>
          <p:nvPr>
            <p:ph type="sldNum" sz="quarter" idx="13"/>
          </p:nvPr>
        </p:nvSpPr>
        <p:spPr/>
        <p:txBody>
          <a:bodyPr/>
          <a:lstStyle/>
          <a:p>
            <a:fld id="{1BD90C89-BB05-D647-8C9B-C2376028CB3D}" type="slidenum">
              <a:rPr lang="en-CA" smtClean="0"/>
              <a:pPr/>
              <a:t>11</a:t>
            </a:fld>
            <a:endParaRPr lang="en-CA"/>
          </a:p>
        </p:txBody>
      </p:sp>
    </p:spTree>
    <p:extLst>
      <p:ext uri="{BB962C8B-B14F-4D97-AF65-F5344CB8AC3E}">
        <p14:creationId xmlns:p14="http://schemas.microsoft.com/office/powerpoint/2010/main" val="2137976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CCD0D5-1660-4A45-B224-935488E27A72}"/>
              </a:ext>
            </a:extLst>
          </p:cNvPr>
          <p:cNvSpPr>
            <a:spLocks noGrp="1"/>
          </p:cNvSpPr>
          <p:nvPr>
            <p:ph type="ctrTitle"/>
          </p:nvPr>
        </p:nvSpPr>
        <p:spPr/>
        <p:txBody>
          <a:bodyPr>
            <a:normAutofit/>
          </a:bodyPr>
          <a:lstStyle/>
          <a:p>
            <a:r>
              <a:rPr lang="en-CA"/>
              <a:t>Presentation Title Two Lines</a:t>
            </a:r>
            <a:br>
              <a:rPr lang="en-CA"/>
            </a:br>
            <a:r>
              <a:rPr lang="en-CA"/>
              <a:t>Aerial Option 2</a:t>
            </a:r>
          </a:p>
        </p:txBody>
      </p:sp>
      <p:sp>
        <p:nvSpPr>
          <p:cNvPr id="5" name="Text Placeholder 4">
            <a:extLst>
              <a:ext uri="{FF2B5EF4-FFF2-40B4-BE49-F238E27FC236}">
                <a16:creationId xmlns:a16="http://schemas.microsoft.com/office/drawing/2014/main" id="{6DF66196-29A9-B94E-8615-5012D51E5450}"/>
              </a:ext>
            </a:extLst>
          </p:cNvPr>
          <p:cNvSpPr>
            <a:spLocks noGrp="1"/>
          </p:cNvSpPr>
          <p:nvPr>
            <p:ph type="body" sz="quarter" idx="10"/>
          </p:nvPr>
        </p:nvSpPr>
        <p:spPr/>
        <p:txBody>
          <a:bodyPr/>
          <a:lstStyle/>
          <a:p>
            <a:r>
              <a:rPr lang="en-CA"/>
              <a:t>Date</a:t>
            </a:r>
          </a:p>
        </p:txBody>
      </p:sp>
      <p:sp>
        <p:nvSpPr>
          <p:cNvPr id="4" name="Subtitle 3">
            <a:extLst>
              <a:ext uri="{FF2B5EF4-FFF2-40B4-BE49-F238E27FC236}">
                <a16:creationId xmlns:a16="http://schemas.microsoft.com/office/drawing/2014/main" id="{3DF11EF8-9A81-BC47-9AE4-39C5B5340874}"/>
              </a:ext>
            </a:extLst>
          </p:cNvPr>
          <p:cNvSpPr>
            <a:spLocks noGrp="1"/>
          </p:cNvSpPr>
          <p:nvPr>
            <p:ph type="subTitle" idx="1"/>
          </p:nvPr>
        </p:nvSpPr>
        <p:spPr/>
        <p:txBody>
          <a:bodyPr/>
          <a:lstStyle/>
          <a:p>
            <a:r>
              <a:rPr lang="en-CA"/>
              <a:t>Presented by:</a:t>
            </a:r>
          </a:p>
          <a:p>
            <a:r>
              <a:rPr lang="en-CA" b="1"/>
              <a:t>FirstName LastName</a:t>
            </a:r>
            <a:br>
              <a:rPr lang="en-CA"/>
            </a:br>
            <a:r>
              <a:rPr lang="en-CA"/>
              <a:t>Title</a:t>
            </a:r>
          </a:p>
          <a:p>
            <a:endParaRPr lang="en-CA"/>
          </a:p>
        </p:txBody>
      </p:sp>
      <p:sp>
        <p:nvSpPr>
          <p:cNvPr id="2" name="Slide Number Placeholder 1">
            <a:extLst>
              <a:ext uri="{FF2B5EF4-FFF2-40B4-BE49-F238E27FC236}">
                <a16:creationId xmlns:a16="http://schemas.microsoft.com/office/drawing/2014/main" id="{992BB23F-C162-A54F-88C0-2079460663D6}"/>
              </a:ext>
            </a:extLst>
          </p:cNvPr>
          <p:cNvSpPr>
            <a:spLocks noGrp="1"/>
          </p:cNvSpPr>
          <p:nvPr>
            <p:ph type="sldNum" sz="quarter" idx="13"/>
          </p:nvPr>
        </p:nvSpPr>
        <p:spPr/>
        <p:txBody>
          <a:bodyPr/>
          <a:lstStyle/>
          <a:p>
            <a:fld id="{1BD90C89-BB05-D647-8C9B-C2376028CB3D}" type="slidenum">
              <a:rPr lang="en-CA" smtClean="0"/>
              <a:pPr/>
              <a:t>12</a:t>
            </a:fld>
            <a:endParaRPr lang="en-CA"/>
          </a:p>
        </p:txBody>
      </p:sp>
    </p:spTree>
    <p:extLst>
      <p:ext uri="{BB962C8B-B14F-4D97-AF65-F5344CB8AC3E}">
        <p14:creationId xmlns:p14="http://schemas.microsoft.com/office/powerpoint/2010/main" val="1746260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FB8CD-1E78-9943-B2AB-F8788D5F1306}"/>
              </a:ext>
            </a:extLst>
          </p:cNvPr>
          <p:cNvSpPr>
            <a:spLocks noGrp="1"/>
          </p:cNvSpPr>
          <p:nvPr>
            <p:ph type="ctrTitle"/>
          </p:nvPr>
        </p:nvSpPr>
        <p:spPr/>
        <p:txBody>
          <a:bodyPr/>
          <a:lstStyle/>
          <a:p>
            <a:r>
              <a:rPr lang="en-CA"/>
              <a:t>Presentation Title Design with</a:t>
            </a:r>
            <a:br>
              <a:rPr lang="en-CA"/>
            </a:br>
            <a:r>
              <a:rPr lang="en-CA"/>
              <a:t>Cropped Photo</a:t>
            </a:r>
          </a:p>
        </p:txBody>
      </p:sp>
      <p:sp>
        <p:nvSpPr>
          <p:cNvPr id="3" name="Subtitle 2">
            <a:extLst>
              <a:ext uri="{FF2B5EF4-FFF2-40B4-BE49-F238E27FC236}">
                <a16:creationId xmlns:a16="http://schemas.microsoft.com/office/drawing/2014/main" id="{4FAB9025-2998-4648-B480-DD570659309B}"/>
              </a:ext>
            </a:extLst>
          </p:cNvPr>
          <p:cNvSpPr>
            <a:spLocks noGrp="1"/>
          </p:cNvSpPr>
          <p:nvPr>
            <p:ph type="subTitle" idx="1"/>
          </p:nvPr>
        </p:nvSpPr>
        <p:spPr/>
        <p:txBody>
          <a:bodyPr/>
          <a:lstStyle/>
          <a:p>
            <a:r>
              <a:rPr lang="en-CA"/>
              <a:t>Presented by:</a:t>
            </a:r>
          </a:p>
          <a:p>
            <a:r>
              <a:rPr lang="en-CA" b="1"/>
              <a:t>FirstName </a:t>
            </a:r>
            <a:r>
              <a:rPr lang="en-CA" b="1" err="1"/>
              <a:t>LastName</a:t>
            </a:r>
            <a:br>
              <a:rPr lang="en-CA"/>
            </a:br>
            <a:r>
              <a:rPr lang="en-CA"/>
              <a:t>Title</a:t>
            </a:r>
          </a:p>
          <a:p>
            <a:r>
              <a:rPr lang="en-CA"/>
              <a:t>Date</a:t>
            </a:r>
          </a:p>
          <a:p>
            <a:endParaRPr lang="en-CA"/>
          </a:p>
        </p:txBody>
      </p:sp>
      <p:sp>
        <p:nvSpPr>
          <p:cNvPr id="9" name="Rounded Rectangular Callout 8">
            <a:extLst>
              <a:ext uri="{FF2B5EF4-FFF2-40B4-BE49-F238E27FC236}">
                <a16:creationId xmlns:a16="http://schemas.microsoft.com/office/drawing/2014/main" id="{0D7A33AE-09EA-0E43-B770-36C8AEA123A1}"/>
              </a:ext>
            </a:extLst>
          </p:cNvPr>
          <p:cNvSpPr/>
          <p:nvPr/>
        </p:nvSpPr>
        <p:spPr>
          <a:xfrm>
            <a:off x="9372601" y="624468"/>
            <a:ext cx="2235820" cy="2018371"/>
          </a:xfrm>
          <a:prstGeom prst="wedgeRoundRectCallout">
            <a:avLst>
              <a:gd name="adj1" fmla="val -21338"/>
              <a:gd name="adj2" fmla="val 69130"/>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0" rIns="90000" bIns="360000" rtlCol="0" anchor="ctr"/>
          <a:lstStyle/>
          <a:p>
            <a:r>
              <a:rPr lang="en-CA" sz="1200">
                <a:solidFill>
                  <a:schemeClr val="bg1"/>
                </a:solidFill>
              </a:rPr>
              <a:t>The image on this title slide option can be replaced.</a:t>
            </a:r>
          </a:p>
          <a:p>
            <a:endParaRPr lang="en-CA" sz="1200" b="1">
              <a:solidFill>
                <a:schemeClr val="bg1"/>
              </a:solidFill>
            </a:endParaRPr>
          </a:p>
          <a:p>
            <a:r>
              <a:rPr lang="en-CA" sz="1200">
                <a:solidFill>
                  <a:schemeClr val="bg1"/>
                </a:solidFill>
              </a:rPr>
              <a:t>To replace, delete current image and click the icon to insert a new image.</a:t>
            </a:r>
          </a:p>
          <a:p>
            <a:endParaRPr lang="en-CA" sz="1200">
              <a:solidFill>
                <a:schemeClr val="bg1"/>
              </a:solidFill>
            </a:endParaRPr>
          </a:p>
          <a:p>
            <a:r>
              <a:rPr lang="en-CA" sz="1200" b="1">
                <a:solidFill>
                  <a:schemeClr val="bg1"/>
                </a:solidFill>
              </a:rPr>
              <a:t>Delete this box after updating the image.</a:t>
            </a:r>
          </a:p>
        </p:txBody>
      </p:sp>
      <p:sp>
        <p:nvSpPr>
          <p:cNvPr id="4" name="Slide Number Placeholder 3">
            <a:extLst>
              <a:ext uri="{FF2B5EF4-FFF2-40B4-BE49-F238E27FC236}">
                <a16:creationId xmlns:a16="http://schemas.microsoft.com/office/drawing/2014/main" id="{FCA0E007-DCDD-644E-B028-FCAFB058D2B8}"/>
              </a:ext>
            </a:extLst>
          </p:cNvPr>
          <p:cNvSpPr>
            <a:spLocks noGrp="1"/>
          </p:cNvSpPr>
          <p:nvPr>
            <p:ph type="sldNum" sz="quarter" idx="13"/>
          </p:nvPr>
        </p:nvSpPr>
        <p:spPr/>
        <p:txBody>
          <a:bodyPr/>
          <a:lstStyle/>
          <a:p>
            <a:fld id="{1BD90C89-BB05-D647-8C9B-C2376028CB3D}" type="slidenum">
              <a:rPr lang="en-CA" smtClean="0"/>
              <a:pPr/>
              <a:t>13</a:t>
            </a:fld>
            <a:endParaRPr lang="en-CA"/>
          </a:p>
        </p:txBody>
      </p:sp>
      <p:pic>
        <p:nvPicPr>
          <p:cNvPr id="8" name="Picture Placeholder 7">
            <a:extLst>
              <a:ext uri="{FF2B5EF4-FFF2-40B4-BE49-F238E27FC236}">
                <a16:creationId xmlns:a16="http://schemas.microsoft.com/office/drawing/2014/main" id="{46229792-C0C3-3540-9D52-39F5EAF0D6D4}"/>
              </a:ext>
            </a:extLst>
          </p:cNvPr>
          <p:cNvPicPr>
            <a:picLocks noGrp="1" noChangeAspect="1"/>
          </p:cNvPicPr>
          <p:nvPr>
            <p:ph type="pic" sz="quarter" idx="10"/>
          </p:nvPr>
        </p:nvPicPr>
        <p:blipFill>
          <a:blip r:embed="rId3"/>
          <a:srcRect/>
          <a:stretch/>
        </p:blipFill>
        <p:spPr/>
      </p:pic>
    </p:spTree>
    <p:extLst>
      <p:ext uri="{BB962C8B-B14F-4D97-AF65-F5344CB8AC3E}">
        <p14:creationId xmlns:p14="http://schemas.microsoft.com/office/powerpoint/2010/main" val="3778212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0CCAB-BBC1-4E4C-B584-ED6734B8549A}"/>
              </a:ext>
            </a:extLst>
          </p:cNvPr>
          <p:cNvSpPr>
            <a:spLocks noGrp="1"/>
          </p:cNvSpPr>
          <p:nvPr>
            <p:ph type="ctrTitle"/>
          </p:nvPr>
        </p:nvSpPr>
        <p:spPr/>
        <p:txBody>
          <a:bodyPr/>
          <a:lstStyle/>
          <a:p>
            <a:r>
              <a:rPr lang="en-CA"/>
              <a:t>Presentation Title</a:t>
            </a:r>
            <a:br>
              <a:rPr lang="en-CA"/>
            </a:br>
            <a:r>
              <a:rPr lang="en-CA"/>
              <a:t>Two Lines</a:t>
            </a:r>
          </a:p>
        </p:txBody>
      </p:sp>
      <p:sp>
        <p:nvSpPr>
          <p:cNvPr id="3" name="Subtitle 2">
            <a:extLst>
              <a:ext uri="{FF2B5EF4-FFF2-40B4-BE49-F238E27FC236}">
                <a16:creationId xmlns:a16="http://schemas.microsoft.com/office/drawing/2014/main" id="{960CE366-8AB5-A747-AA37-3AC79083BCD7}"/>
              </a:ext>
            </a:extLst>
          </p:cNvPr>
          <p:cNvSpPr>
            <a:spLocks noGrp="1"/>
          </p:cNvSpPr>
          <p:nvPr>
            <p:ph type="subTitle" idx="1"/>
          </p:nvPr>
        </p:nvSpPr>
        <p:spPr/>
        <p:txBody>
          <a:bodyPr/>
          <a:lstStyle/>
          <a:p>
            <a:r>
              <a:rPr lang="en-CA"/>
              <a:t>Presented by:</a:t>
            </a:r>
          </a:p>
          <a:p>
            <a:r>
              <a:rPr lang="en-CA" b="1"/>
              <a:t>FirstName </a:t>
            </a:r>
            <a:r>
              <a:rPr lang="en-CA" b="1" err="1"/>
              <a:t>LastName</a:t>
            </a:r>
            <a:br>
              <a:rPr lang="en-CA" b="1"/>
            </a:br>
            <a:r>
              <a:rPr lang="en-CA"/>
              <a:t>Title</a:t>
            </a:r>
          </a:p>
          <a:p>
            <a:r>
              <a:rPr lang="en-CA"/>
              <a:t>Date</a:t>
            </a:r>
          </a:p>
        </p:txBody>
      </p:sp>
    </p:spTree>
    <p:extLst>
      <p:ext uri="{BB962C8B-B14F-4D97-AF65-F5344CB8AC3E}">
        <p14:creationId xmlns:p14="http://schemas.microsoft.com/office/powerpoint/2010/main" val="2003924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79DB5-8FB9-5849-9A30-EA6745E452F2}"/>
              </a:ext>
            </a:extLst>
          </p:cNvPr>
          <p:cNvSpPr>
            <a:spLocks noGrp="1"/>
          </p:cNvSpPr>
          <p:nvPr>
            <p:ph type="ctrTitle"/>
          </p:nvPr>
        </p:nvSpPr>
        <p:spPr/>
        <p:txBody>
          <a:bodyPr/>
          <a:lstStyle/>
          <a:p>
            <a:r>
              <a:rPr lang="en-CA"/>
              <a:t>Presentation Title</a:t>
            </a:r>
            <a:br>
              <a:rPr lang="en-CA"/>
            </a:br>
            <a:r>
              <a:rPr lang="en-CA"/>
              <a:t>Two Lines</a:t>
            </a:r>
          </a:p>
        </p:txBody>
      </p:sp>
      <p:sp>
        <p:nvSpPr>
          <p:cNvPr id="3" name="Subtitle 2">
            <a:extLst>
              <a:ext uri="{FF2B5EF4-FFF2-40B4-BE49-F238E27FC236}">
                <a16:creationId xmlns:a16="http://schemas.microsoft.com/office/drawing/2014/main" id="{6F201B05-FFCC-D14F-AF7D-6BB98818346F}"/>
              </a:ext>
            </a:extLst>
          </p:cNvPr>
          <p:cNvSpPr>
            <a:spLocks noGrp="1"/>
          </p:cNvSpPr>
          <p:nvPr>
            <p:ph type="subTitle" idx="1"/>
          </p:nvPr>
        </p:nvSpPr>
        <p:spPr/>
        <p:txBody>
          <a:bodyPr/>
          <a:lstStyle/>
          <a:p>
            <a:r>
              <a:rPr lang="en-CA"/>
              <a:t>Presented by:</a:t>
            </a:r>
          </a:p>
          <a:p>
            <a:r>
              <a:rPr lang="en-CA" b="1"/>
              <a:t>FirstName </a:t>
            </a:r>
            <a:r>
              <a:rPr lang="en-CA" b="1" err="1"/>
              <a:t>LastName</a:t>
            </a:r>
            <a:br>
              <a:rPr lang="en-CA" b="1"/>
            </a:br>
            <a:r>
              <a:rPr lang="en-CA"/>
              <a:t>Title</a:t>
            </a:r>
          </a:p>
          <a:p>
            <a:r>
              <a:rPr lang="en-CA"/>
              <a:t>Date</a:t>
            </a:r>
          </a:p>
        </p:txBody>
      </p:sp>
      <p:sp>
        <p:nvSpPr>
          <p:cNvPr id="4" name="Slide Number Placeholder 3">
            <a:extLst>
              <a:ext uri="{FF2B5EF4-FFF2-40B4-BE49-F238E27FC236}">
                <a16:creationId xmlns:a16="http://schemas.microsoft.com/office/drawing/2014/main" id="{88F757A2-8E55-8444-85A8-7EAFBA2AE8AC}"/>
              </a:ext>
            </a:extLst>
          </p:cNvPr>
          <p:cNvSpPr>
            <a:spLocks noGrp="1"/>
          </p:cNvSpPr>
          <p:nvPr>
            <p:ph type="sldNum" sz="quarter" idx="12"/>
          </p:nvPr>
        </p:nvSpPr>
        <p:spPr/>
        <p:txBody>
          <a:bodyPr/>
          <a:lstStyle/>
          <a:p>
            <a:fld id="{1BD90C89-BB05-D647-8C9B-C2376028CB3D}" type="slidenum">
              <a:rPr lang="en-CA" smtClean="0"/>
              <a:pPr/>
              <a:t>15</a:t>
            </a:fld>
            <a:endParaRPr lang="en-CA"/>
          </a:p>
        </p:txBody>
      </p:sp>
    </p:spTree>
    <p:extLst>
      <p:ext uri="{BB962C8B-B14F-4D97-AF65-F5344CB8AC3E}">
        <p14:creationId xmlns:p14="http://schemas.microsoft.com/office/powerpoint/2010/main" val="3151886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BA497-2365-D941-808A-F59FF7158C28}"/>
              </a:ext>
            </a:extLst>
          </p:cNvPr>
          <p:cNvSpPr>
            <a:spLocks noGrp="1"/>
          </p:cNvSpPr>
          <p:nvPr>
            <p:ph type="ctrTitle"/>
          </p:nvPr>
        </p:nvSpPr>
        <p:spPr>
          <a:xfrm>
            <a:off x="380999" y="441325"/>
            <a:ext cx="7858125" cy="1553943"/>
          </a:xfrm>
        </p:spPr>
        <p:txBody>
          <a:bodyPr/>
          <a:lstStyle/>
          <a:p>
            <a:r>
              <a:rPr lang="en-CA"/>
              <a:t>Presentation Title</a:t>
            </a:r>
            <a:br>
              <a:rPr lang="en-CA"/>
            </a:br>
            <a:r>
              <a:rPr lang="en-CA"/>
              <a:t>Two Lines</a:t>
            </a:r>
          </a:p>
        </p:txBody>
      </p:sp>
      <p:sp>
        <p:nvSpPr>
          <p:cNvPr id="3" name="Subtitle 2">
            <a:extLst>
              <a:ext uri="{FF2B5EF4-FFF2-40B4-BE49-F238E27FC236}">
                <a16:creationId xmlns:a16="http://schemas.microsoft.com/office/drawing/2014/main" id="{7C0E5366-9E87-9647-9C21-2EA24AA32D24}"/>
              </a:ext>
            </a:extLst>
          </p:cNvPr>
          <p:cNvSpPr>
            <a:spLocks noGrp="1"/>
          </p:cNvSpPr>
          <p:nvPr>
            <p:ph type="subTitle" idx="1"/>
          </p:nvPr>
        </p:nvSpPr>
        <p:spPr/>
        <p:txBody>
          <a:bodyPr/>
          <a:lstStyle/>
          <a:p>
            <a:r>
              <a:rPr lang="en-CA"/>
              <a:t>Presented by:</a:t>
            </a:r>
          </a:p>
          <a:p>
            <a:r>
              <a:rPr lang="en-CA" b="1"/>
              <a:t>FirstName </a:t>
            </a:r>
            <a:r>
              <a:rPr lang="en-CA" b="1" err="1"/>
              <a:t>LastName</a:t>
            </a:r>
            <a:br>
              <a:rPr lang="en-CA" b="1"/>
            </a:br>
            <a:r>
              <a:rPr lang="en-CA"/>
              <a:t>Title</a:t>
            </a:r>
          </a:p>
          <a:p>
            <a:r>
              <a:rPr lang="en-CA"/>
              <a:t>Date</a:t>
            </a:r>
          </a:p>
        </p:txBody>
      </p:sp>
      <p:sp>
        <p:nvSpPr>
          <p:cNvPr id="4" name="Slide Number Placeholder 3">
            <a:extLst>
              <a:ext uri="{FF2B5EF4-FFF2-40B4-BE49-F238E27FC236}">
                <a16:creationId xmlns:a16="http://schemas.microsoft.com/office/drawing/2014/main" id="{565B12B1-6E8D-D446-B297-2B4439449ABA}"/>
              </a:ext>
            </a:extLst>
          </p:cNvPr>
          <p:cNvSpPr>
            <a:spLocks noGrp="1"/>
          </p:cNvSpPr>
          <p:nvPr>
            <p:ph type="sldNum" sz="quarter" idx="12"/>
          </p:nvPr>
        </p:nvSpPr>
        <p:spPr/>
        <p:txBody>
          <a:bodyPr/>
          <a:lstStyle/>
          <a:p>
            <a:fld id="{1BD90C89-BB05-D647-8C9B-C2376028CB3D}" type="slidenum">
              <a:rPr lang="en-CA" smtClean="0"/>
              <a:pPr/>
              <a:t>16</a:t>
            </a:fld>
            <a:endParaRPr lang="en-CA"/>
          </a:p>
        </p:txBody>
      </p:sp>
    </p:spTree>
    <p:extLst>
      <p:ext uri="{BB962C8B-B14F-4D97-AF65-F5344CB8AC3E}">
        <p14:creationId xmlns:p14="http://schemas.microsoft.com/office/powerpoint/2010/main" val="530056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D7489F-FC00-B143-A518-3A5A565AC06F}"/>
              </a:ext>
            </a:extLst>
          </p:cNvPr>
          <p:cNvSpPr txBox="1"/>
          <p:nvPr/>
        </p:nvSpPr>
        <p:spPr>
          <a:xfrm>
            <a:off x="2740843" y="2517849"/>
            <a:ext cx="6710313" cy="2246769"/>
          </a:xfrm>
          <a:prstGeom prst="rect">
            <a:avLst/>
          </a:prstGeom>
          <a:noFill/>
        </p:spPr>
        <p:txBody>
          <a:bodyPr wrap="square" rtlCol="0">
            <a:spAutoFit/>
          </a:bodyPr>
          <a:lstStyle/>
          <a:p>
            <a:pPr algn="ctr"/>
            <a:r>
              <a:rPr lang="en-CA" sz="4000" b="1">
                <a:solidFill>
                  <a:schemeClr val="bg1"/>
                </a:solidFill>
              </a:rPr>
              <a:t>Section header options</a:t>
            </a:r>
          </a:p>
          <a:p>
            <a:pPr algn="ctr"/>
            <a:endParaRPr lang="en-CA" sz="2000">
              <a:solidFill>
                <a:schemeClr val="bg1"/>
              </a:solidFill>
            </a:endParaRPr>
          </a:p>
          <a:p>
            <a:pPr algn="ctr"/>
            <a:r>
              <a:rPr lang="en-CA" sz="2000">
                <a:solidFill>
                  <a:schemeClr val="bg1"/>
                </a:solidFill>
              </a:rPr>
              <a:t>The following slides show section header options.</a:t>
            </a:r>
          </a:p>
          <a:p>
            <a:pPr algn="ctr"/>
            <a:endParaRPr lang="en-CA" sz="2000">
              <a:solidFill>
                <a:schemeClr val="bg1"/>
              </a:solidFill>
            </a:endParaRPr>
          </a:p>
          <a:p>
            <a:pPr lvl="0" algn="ctr"/>
            <a:r>
              <a:rPr lang="en-CA" sz="2000" u="sng">
                <a:solidFill>
                  <a:srgbClr val="FFFFFF"/>
                </a:solidFill>
              </a:rPr>
              <a:t>Please delete this slide and any unused section header options from your final presentation</a:t>
            </a:r>
            <a:r>
              <a:rPr lang="en-CA" sz="2000">
                <a:solidFill>
                  <a:srgbClr val="FFFFFF"/>
                </a:solidFill>
              </a:rPr>
              <a:t>.</a:t>
            </a:r>
          </a:p>
        </p:txBody>
      </p:sp>
      <p:sp>
        <p:nvSpPr>
          <p:cNvPr id="5" name="Rounded Rectangular Callout 4">
            <a:extLst>
              <a:ext uri="{FF2B5EF4-FFF2-40B4-BE49-F238E27FC236}">
                <a16:creationId xmlns:a16="http://schemas.microsoft.com/office/drawing/2014/main" id="{ECE61E7B-691F-6741-AA9A-06AA668B3B7F}"/>
              </a:ext>
            </a:extLst>
          </p:cNvPr>
          <p:cNvSpPr/>
          <p:nvPr/>
        </p:nvSpPr>
        <p:spPr>
          <a:xfrm>
            <a:off x="5635004" y="1286520"/>
            <a:ext cx="921993" cy="700603"/>
          </a:xfrm>
          <a:prstGeom prst="wedgeRoundRectCallout">
            <a:avLst>
              <a:gd name="adj1" fmla="val -21385"/>
              <a:gd name="adj2" fmla="val 86550"/>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0BD7AA3D-5B72-3E49-991C-C178410717E0}"/>
              </a:ext>
            </a:extLst>
          </p:cNvPr>
          <p:cNvSpPr>
            <a:spLocks noGrp="1"/>
          </p:cNvSpPr>
          <p:nvPr>
            <p:ph type="sldNum" sz="quarter" idx="12"/>
          </p:nvPr>
        </p:nvSpPr>
        <p:spPr>
          <a:xfrm>
            <a:off x="11099800" y="6229815"/>
            <a:ext cx="711199" cy="264676"/>
          </a:xfrm>
        </p:spPr>
        <p:txBody>
          <a:bodyPr/>
          <a:lstStyle/>
          <a:p>
            <a:fld id="{1BD90C89-BB05-D647-8C9B-C2376028CB3D}" type="slidenum">
              <a:rPr lang="en-CA" smtClean="0"/>
              <a:t>17</a:t>
            </a:fld>
            <a:endParaRPr lang="en-CA"/>
          </a:p>
        </p:txBody>
      </p:sp>
    </p:spTree>
    <p:extLst>
      <p:ext uri="{BB962C8B-B14F-4D97-AF65-F5344CB8AC3E}">
        <p14:creationId xmlns:p14="http://schemas.microsoft.com/office/powerpoint/2010/main" val="966033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23573-9C67-B24F-A63C-79588D5C716A}"/>
              </a:ext>
            </a:extLst>
          </p:cNvPr>
          <p:cNvSpPr>
            <a:spLocks noGrp="1"/>
          </p:cNvSpPr>
          <p:nvPr>
            <p:ph type="title"/>
          </p:nvPr>
        </p:nvSpPr>
        <p:spPr/>
        <p:txBody>
          <a:bodyPr/>
          <a:lstStyle/>
          <a:p>
            <a:r>
              <a:rPr lang="en-CA"/>
              <a:t>Section Header Option 1</a:t>
            </a:r>
          </a:p>
        </p:txBody>
      </p:sp>
      <p:sp>
        <p:nvSpPr>
          <p:cNvPr id="3" name="Subtitle 2">
            <a:extLst>
              <a:ext uri="{FF2B5EF4-FFF2-40B4-BE49-F238E27FC236}">
                <a16:creationId xmlns:a16="http://schemas.microsoft.com/office/drawing/2014/main" id="{90EF9631-F78F-464C-97F2-A352874345D0}"/>
              </a:ext>
            </a:extLst>
          </p:cNvPr>
          <p:cNvSpPr>
            <a:spLocks noGrp="1"/>
          </p:cNvSpPr>
          <p:nvPr>
            <p:ph type="body" idx="1"/>
          </p:nvPr>
        </p:nvSpPr>
        <p:spPr/>
        <p:txBody>
          <a:bodyPr/>
          <a:lstStyle/>
          <a:p>
            <a:r>
              <a:rPr lang="en-CA"/>
              <a:t>Section Header Subtitle</a:t>
            </a:r>
          </a:p>
        </p:txBody>
      </p:sp>
      <p:sp>
        <p:nvSpPr>
          <p:cNvPr id="4" name="Slide Number Placeholder 3">
            <a:extLst>
              <a:ext uri="{FF2B5EF4-FFF2-40B4-BE49-F238E27FC236}">
                <a16:creationId xmlns:a16="http://schemas.microsoft.com/office/drawing/2014/main" id="{511B5C8E-FB71-164B-A0B3-1673D4ADD045}"/>
              </a:ext>
            </a:extLst>
          </p:cNvPr>
          <p:cNvSpPr>
            <a:spLocks noGrp="1"/>
          </p:cNvSpPr>
          <p:nvPr>
            <p:ph type="sldNum" sz="quarter" idx="12"/>
          </p:nvPr>
        </p:nvSpPr>
        <p:spPr/>
        <p:txBody>
          <a:bodyPr/>
          <a:lstStyle/>
          <a:p>
            <a:fld id="{1BD90C89-BB05-D647-8C9B-C2376028CB3D}" type="slidenum">
              <a:rPr lang="en-CA" smtClean="0"/>
              <a:pPr/>
              <a:t>18</a:t>
            </a:fld>
            <a:endParaRPr lang="en-CA"/>
          </a:p>
        </p:txBody>
      </p:sp>
    </p:spTree>
    <p:extLst>
      <p:ext uri="{BB962C8B-B14F-4D97-AF65-F5344CB8AC3E}">
        <p14:creationId xmlns:p14="http://schemas.microsoft.com/office/powerpoint/2010/main" val="1908667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3B5D4E6-2BF7-1047-9D0D-03B61845DCAF}"/>
              </a:ext>
            </a:extLst>
          </p:cNvPr>
          <p:cNvSpPr>
            <a:spLocks noGrp="1"/>
          </p:cNvSpPr>
          <p:nvPr>
            <p:ph type="subTitle" idx="10"/>
          </p:nvPr>
        </p:nvSpPr>
        <p:spPr/>
        <p:txBody>
          <a:bodyPr>
            <a:normAutofit/>
          </a:bodyPr>
          <a:lstStyle/>
          <a:p>
            <a:r>
              <a:rPr lang="en-CA"/>
              <a:t>Lorem ipsum dolor sit </a:t>
            </a:r>
            <a:r>
              <a:rPr lang="en-CA" err="1"/>
              <a:t>amet</a:t>
            </a:r>
            <a:r>
              <a:rPr lang="en-CA"/>
              <a:t>, </a:t>
            </a:r>
            <a:r>
              <a:rPr lang="en-CA" err="1"/>
              <a:t>consectetur</a:t>
            </a:r>
            <a:r>
              <a:rPr lang="en-CA"/>
              <a:t> </a:t>
            </a:r>
            <a:r>
              <a:rPr lang="en-CA" err="1"/>
              <a:t>adipiscing</a:t>
            </a:r>
            <a:r>
              <a:rPr lang="en-CA"/>
              <a:t> </a:t>
            </a:r>
            <a:r>
              <a:rPr lang="en-CA" err="1"/>
              <a:t>elit</a:t>
            </a:r>
            <a:r>
              <a:rPr lang="en-CA"/>
              <a:t>. Duis vel </a:t>
            </a:r>
            <a:r>
              <a:rPr lang="en-CA" err="1"/>
              <a:t>felis</a:t>
            </a:r>
            <a:r>
              <a:rPr lang="en-CA"/>
              <a:t> sed </a:t>
            </a:r>
            <a:r>
              <a:rPr lang="en-CA" err="1"/>
              <a:t>enim</a:t>
            </a:r>
            <a:r>
              <a:rPr lang="en-CA"/>
              <a:t> </a:t>
            </a:r>
            <a:r>
              <a:rPr lang="en-CA" err="1"/>
              <a:t>posuere</a:t>
            </a:r>
            <a:r>
              <a:rPr lang="en-CA"/>
              <a:t> </a:t>
            </a:r>
            <a:r>
              <a:rPr lang="en-CA" err="1"/>
              <a:t>ultrices</a:t>
            </a:r>
            <a:r>
              <a:rPr lang="en-CA"/>
              <a:t> </a:t>
            </a:r>
            <a:r>
              <a:rPr lang="en-CA" err="1"/>
              <a:t>scelerisque</a:t>
            </a:r>
            <a:r>
              <a:rPr lang="en-CA"/>
              <a:t> </a:t>
            </a:r>
            <a:r>
              <a:rPr lang="en-CA" err="1"/>
              <a:t>quis</a:t>
            </a:r>
            <a:r>
              <a:rPr lang="en-CA"/>
              <a:t> </a:t>
            </a:r>
            <a:r>
              <a:rPr lang="en-CA" err="1"/>
              <a:t>turpis</a:t>
            </a:r>
            <a:r>
              <a:rPr lang="en-CA"/>
              <a:t>. Cras </a:t>
            </a:r>
            <a:r>
              <a:rPr lang="en-CA" err="1"/>
              <a:t>congue</a:t>
            </a:r>
            <a:r>
              <a:rPr lang="en-CA"/>
              <a:t> </a:t>
            </a:r>
            <a:r>
              <a:rPr lang="en-CA" err="1"/>
              <a:t>turpis</a:t>
            </a:r>
            <a:r>
              <a:rPr lang="en-CA"/>
              <a:t> vitae </a:t>
            </a:r>
            <a:r>
              <a:rPr lang="en-CA" err="1"/>
              <a:t>tortor</a:t>
            </a:r>
            <a:r>
              <a:rPr lang="en-CA"/>
              <a:t> pharetra </a:t>
            </a:r>
            <a:r>
              <a:rPr lang="en-CA" err="1"/>
              <a:t>mattis</a:t>
            </a:r>
            <a:r>
              <a:rPr lang="en-CA"/>
              <a:t>. Nam sit </a:t>
            </a:r>
            <a:r>
              <a:rPr lang="en-CA" err="1"/>
              <a:t>amet</a:t>
            </a:r>
            <a:r>
              <a:rPr lang="en-CA"/>
              <a:t> pulvinar dolor, in </a:t>
            </a:r>
            <a:r>
              <a:rPr lang="en-CA" err="1"/>
              <a:t>viverra</a:t>
            </a:r>
            <a:r>
              <a:rPr lang="en-CA"/>
              <a:t> </a:t>
            </a:r>
            <a:r>
              <a:rPr lang="en-CA" err="1"/>
              <a:t>enim</a:t>
            </a:r>
            <a:r>
              <a:rPr lang="en-CA"/>
              <a:t>. </a:t>
            </a:r>
            <a:r>
              <a:rPr lang="en-CA" err="1"/>
              <a:t>Aliquam</a:t>
            </a:r>
            <a:r>
              <a:rPr lang="en-CA"/>
              <a:t> </a:t>
            </a:r>
            <a:r>
              <a:rPr lang="en-CA" err="1"/>
              <a:t>mattis</a:t>
            </a:r>
            <a:r>
              <a:rPr lang="en-CA"/>
              <a:t> </a:t>
            </a:r>
            <a:r>
              <a:rPr lang="en-CA" err="1"/>
              <a:t>massa</a:t>
            </a:r>
            <a:r>
              <a:rPr lang="en-CA"/>
              <a:t> </a:t>
            </a:r>
            <a:r>
              <a:rPr lang="en-CA" err="1"/>
              <a:t>eu</a:t>
            </a:r>
            <a:r>
              <a:rPr lang="en-CA"/>
              <a:t> </a:t>
            </a:r>
            <a:r>
              <a:rPr lang="en-CA" err="1"/>
              <a:t>dignissim</a:t>
            </a:r>
            <a:r>
              <a:rPr lang="en-CA"/>
              <a:t> </a:t>
            </a:r>
            <a:r>
              <a:rPr lang="en-CA" err="1"/>
              <a:t>euismod</a:t>
            </a:r>
            <a:r>
              <a:rPr lang="en-CA"/>
              <a:t>. Morbi </a:t>
            </a:r>
            <a:r>
              <a:rPr lang="en-CA" err="1"/>
              <a:t>est</a:t>
            </a:r>
            <a:r>
              <a:rPr lang="en-CA"/>
              <a:t> </a:t>
            </a:r>
            <a:r>
              <a:rPr lang="en-CA" err="1"/>
              <a:t>leo</a:t>
            </a:r>
            <a:r>
              <a:rPr lang="en-CA"/>
              <a:t>, </a:t>
            </a:r>
            <a:r>
              <a:rPr lang="en-CA" err="1"/>
              <a:t>porttitor</a:t>
            </a:r>
            <a:r>
              <a:rPr lang="en-CA"/>
              <a:t> id maximus sit </a:t>
            </a:r>
            <a:r>
              <a:rPr lang="en-CA" err="1"/>
              <a:t>amet</a:t>
            </a:r>
            <a:r>
              <a:rPr lang="en-CA"/>
              <a:t>, </a:t>
            </a:r>
            <a:r>
              <a:rPr lang="en-CA" err="1"/>
              <a:t>facilisis</a:t>
            </a:r>
            <a:r>
              <a:rPr lang="en-CA"/>
              <a:t> </a:t>
            </a:r>
            <a:r>
              <a:rPr lang="en-CA" err="1"/>
              <a:t>nec</a:t>
            </a:r>
            <a:r>
              <a:rPr lang="en-CA"/>
              <a:t> ligula. Cras sit </a:t>
            </a:r>
            <a:r>
              <a:rPr lang="en-CA" err="1"/>
              <a:t>amet</a:t>
            </a:r>
            <a:r>
              <a:rPr lang="en-CA"/>
              <a:t> </a:t>
            </a:r>
            <a:r>
              <a:rPr lang="en-CA" err="1"/>
              <a:t>massa</a:t>
            </a:r>
            <a:r>
              <a:rPr lang="en-CA"/>
              <a:t> </a:t>
            </a:r>
            <a:r>
              <a:rPr lang="en-CA" err="1"/>
              <a:t>fringilla</a:t>
            </a:r>
            <a:r>
              <a:rPr lang="en-CA"/>
              <a:t> </a:t>
            </a:r>
            <a:r>
              <a:rPr lang="en-CA" err="1"/>
              <a:t>mauris</a:t>
            </a:r>
            <a:r>
              <a:rPr lang="en-CA"/>
              <a:t> </a:t>
            </a:r>
            <a:r>
              <a:rPr lang="en-CA" err="1"/>
              <a:t>aliquam</a:t>
            </a:r>
            <a:r>
              <a:rPr lang="en-CA"/>
              <a:t> </a:t>
            </a:r>
            <a:r>
              <a:rPr lang="en-CA" err="1"/>
              <a:t>commodo</a:t>
            </a:r>
            <a:r>
              <a:rPr lang="en-CA"/>
              <a:t> ac ac </a:t>
            </a:r>
            <a:r>
              <a:rPr lang="en-CA" err="1"/>
              <a:t>odio</a:t>
            </a:r>
            <a:r>
              <a:rPr lang="en-CA"/>
              <a:t>. </a:t>
            </a:r>
            <a:r>
              <a:rPr lang="en-CA" err="1"/>
              <a:t>Pellentesque</a:t>
            </a:r>
            <a:r>
              <a:rPr lang="en-CA"/>
              <a:t> auctor ligula a </a:t>
            </a:r>
            <a:r>
              <a:rPr lang="en-CA" err="1"/>
              <a:t>felis</a:t>
            </a:r>
            <a:r>
              <a:rPr lang="en-CA"/>
              <a:t> </a:t>
            </a:r>
            <a:r>
              <a:rPr lang="en-CA" err="1"/>
              <a:t>tristique</a:t>
            </a:r>
            <a:r>
              <a:rPr lang="en-CA"/>
              <a:t>, ac pharetra </a:t>
            </a:r>
            <a:r>
              <a:rPr lang="en-CA" err="1"/>
              <a:t>sapien</a:t>
            </a:r>
            <a:r>
              <a:rPr lang="en-CA"/>
              <a:t> cursus. </a:t>
            </a:r>
            <a:r>
              <a:rPr lang="en-CA" err="1"/>
              <a:t>Nulla</a:t>
            </a:r>
            <a:r>
              <a:rPr lang="en-CA"/>
              <a:t> </a:t>
            </a:r>
            <a:r>
              <a:rPr lang="en-CA" err="1"/>
              <a:t>tristique</a:t>
            </a:r>
            <a:r>
              <a:rPr lang="en-CA"/>
              <a:t> </a:t>
            </a:r>
            <a:r>
              <a:rPr lang="en-CA" err="1"/>
              <a:t>volutpat</a:t>
            </a:r>
            <a:r>
              <a:rPr lang="en-CA"/>
              <a:t> lacinia. Sed vel </a:t>
            </a:r>
            <a:r>
              <a:rPr lang="en-CA" err="1"/>
              <a:t>iaculis</a:t>
            </a:r>
            <a:r>
              <a:rPr lang="en-CA"/>
              <a:t> </a:t>
            </a:r>
            <a:r>
              <a:rPr lang="en-CA" err="1"/>
              <a:t>mauris</a:t>
            </a:r>
            <a:r>
              <a:rPr lang="en-CA"/>
              <a:t>. </a:t>
            </a:r>
          </a:p>
        </p:txBody>
      </p:sp>
      <p:sp>
        <p:nvSpPr>
          <p:cNvPr id="4" name="Slide Number Placeholder 3">
            <a:extLst>
              <a:ext uri="{FF2B5EF4-FFF2-40B4-BE49-F238E27FC236}">
                <a16:creationId xmlns:a16="http://schemas.microsoft.com/office/drawing/2014/main" id="{2EA134E3-8D90-1344-AC50-F3CBFDB6C2CA}"/>
              </a:ext>
            </a:extLst>
          </p:cNvPr>
          <p:cNvSpPr>
            <a:spLocks noGrp="1"/>
          </p:cNvSpPr>
          <p:nvPr>
            <p:ph type="sldNum" sz="quarter" idx="13"/>
          </p:nvPr>
        </p:nvSpPr>
        <p:spPr/>
        <p:txBody>
          <a:bodyPr/>
          <a:lstStyle/>
          <a:p>
            <a:fld id="{1BD90C89-BB05-D647-8C9B-C2376028CB3D}" type="slidenum">
              <a:rPr lang="en-CA" smtClean="0"/>
              <a:pPr/>
              <a:t>19</a:t>
            </a:fld>
            <a:endParaRPr lang="en-CA"/>
          </a:p>
        </p:txBody>
      </p:sp>
      <p:sp>
        <p:nvSpPr>
          <p:cNvPr id="3" name="Title 2">
            <a:extLst>
              <a:ext uri="{FF2B5EF4-FFF2-40B4-BE49-F238E27FC236}">
                <a16:creationId xmlns:a16="http://schemas.microsoft.com/office/drawing/2014/main" id="{EB34EEDF-CD31-CD46-8AA9-048A184783FC}"/>
              </a:ext>
            </a:extLst>
          </p:cNvPr>
          <p:cNvSpPr>
            <a:spLocks noGrp="1"/>
          </p:cNvSpPr>
          <p:nvPr>
            <p:ph type="ctrTitle"/>
          </p:nvPr>
        </p:nvSpPr>
        <p:spPr/>
        <p:txBody>
          <a:bodyPr/>
          <a:lstStyle/>
          <a:p>
            <a:r>
              <a:rPr lang="en-CA"/>
              <a:t>Section Header </a:t>
            </a:r>
            <a:br>
              <a:rPr lang="en-CA"/>
            </a:br>
            <a:r>
              <a:rPr lang="en-CA"/>
              <a:t>Option 2</a:t>
            </a:r>
          </a:p>
        </p:txBody>
      </p:sp>
    </p:spTree>
    <p:extLst>
      <p:ext uri="{BB962C8B-B14F-4D97-AF65-F5344CB8AC3E}">
        <p14:creationId xmlns:p14="http://schemas.microsoft.com/office/powerpoint/2010/main" val="1498974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66E7A34-4E28-B143-BCC1-35DF8278BB62}"/>
              </a:ext>
            </a:extLst>
          </p:cNvPr>
          <p:cNvSpPr>
            <a:spLocks noGrp="1"/>
          </p:cNvSpPr>
          <p:nvPr>
            <p:ph type="title"/>
          </p:nvPr>
        </p:nvSpPr>
        <p:spPr/>
        <p:txBody>
          <a:bodyPr/>
          <a:lstStyle/>
          <a:p>
            <a:r>
              <a:rPr lang="en-CA"/>
              <a:t>Instruction Slide: Colour Palette (1/2)</a:t>
            </a:r>
          </a:p>
        </p:txBody>
      </p:sp>
      <p:pic>
        <p:nvPicPr>
          <p:cNvPr id="4" name="Picture 3">
            <a:extLst>
              <a:ext uri="{FF2B5EF4-FFF2-40B4-BE49-F238E27FC236}">
                <a16:creationId xmlns:a16="http://schemas.microsoft.com/office/drawing/2014/main" id="{4A1EECF6-5AA7-AD49-A641-BA19937AA0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90323" y="2332847"/>
            <a:ext cx="2093631" cy="3620125"/>
          </a:xfrm>
          <a:prstGeom prst="rect">
            <a:avLst/>
          </a:prstGeom>
          <a:ln w="6350">
            <a:solidFill>
              <a:schemeClr val="bg2"/>
            </a:solidFill>
          </a:ln>
        </p:spPr>
      </p:pic>
      <p:grpSp>
        <p:nvGrpSpPr>
          <p:cNvPr id="9" name="Group 8">
            <a:extLst>
              <a:ext uri="{FF2B5EF4-FFF2-40B4-BE49-F238E27FC236}">
                <a16:creationId xmlns:a16="http://schemas.microsoft.com/office/drawing/2014/main" id="{91FDB7EF-549E-604D-8E75-1D8229292E1E}"/>
              </a:ext>
            </a:extLst>
          </p:cNvPr>
          <p:cNvGrpSpPr/>
          <p:nvPr/>
        </p:nvGrpSpPr>
        <p:grpSpPr>
          <a:xfrm>
            <a:off x="7137857" y="1930643"/>
            <a:ext cx="1483765" cy="330475"/>
            <a:chOff x="5632450" y="3105150"/>
            <a:chExt cx="2908041" cy="647700"/>
          </a:xfrm>
        </p:grpSpPr>
        <p:pic>
          <p:nvPicPr>
            <p:cNvPr id="5" name="Picture 4">
              <a:extLst>
                <a:ext uri="{FF2B5EF4-FFF2-40B4-BE49-F238E27FC236}">
                  <a16:creationId xmlns:a16="http://schemas.microsoft.com/office/drawing/2014/main" id="{245AB7D1-C279-5048-A5FC-B0C00DF07204}"/>
                </a:ext>
              </a:extLst>
            </p:cNvPr>
            <p:cNvPicPr>
              <a:picLocks noChangeAspect="1"/>
            </p:cNvPicPr>
            <p:nvPr/>
          </p:nvPicPr>
          <p:blipFill>
            <a:blip r:embed="rId4"/>
            <a:stretch>
              <a:fillRect/>
            </a:stretch>
          </p:blipFill>
          <p:spPr>
            <a:xfrm>
              <a:off x="5632450" y="3105150"/>
              <a:ext cx="927100" cy="647700"/>
            </a:xfrm>
            <a:prstGeom prst="rect">
              <a:avLst/>
            </a:prstGeom>
          </p:spPr>
        </p:pic>
        <p:pic>
          <p:nvPicPr>
            <p:cNvPr id="7" name="Picture 6">
              <a:extLst>
                <a:ext uri="{FF2B5EF4-FFF2-40B4-BE49-F238E27FC236}">
                  <a16:creationId xmlns:a16="http://schemas.microsoft.com/office/drawing/2014/main" id="{A43376D0-40DB-9649-A8B9-F8579596D8A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630211" y="3154771"/>
              <a:ext cx="939801" cy="591856"/>
            </a:xfrm>
            <a:prstGeom prst="rect">
              <a:avLst/>
            </a:prstGeom>
          </p:spPr>
        </p:pic>
        <p:pic>
          <p:nvPicPr>
            <p:cNvPr id="8" name="Picture 7">
              <a:extLst>
                <a:ext uri="{FF2B5EF4-FFF2-40B4-BE49-F238E27FC236}">
                  <a16:creationId xmlns:a16="http://schemas.microsoft.com/office/drawing/2014/main" id="{BCBF2705-C3D6-D049-8C23-1FF840004CE2}"/>
                </a:ext>
              </a:extLst>
            </p:cNvPr>
            <p:cNvPicPr>
              <a:picLocks noChangeAspect="1"/>
            </p:cNvPicPr>
            <p:nvPr/>
          </p:nvPicPr>
          <p:blipFill>
            <a:blip r:embed="rId6"/>
            <a:stretch>
              <a:fillRect/>
            </a:stretch>
          </p:blipFill>
          <p:spPr>
            <a:xfrm>
              <a:off x="7651491" y="3117850"/>
              <a:ext cx="889000" cy="609599"/>
            </a:xfrm>
            <a:prstGeom prst="rect">
              <a:avLst/>
            </a:prstGeom>
          </p:spPr>
        </p:pic>
      </p:grpSp>
      <p:sp>
        <p:nvSpPr>
          <p:cNvPr id="10" name="TextBox 9">
            <a:extLst>
              <a:ext uri="{FF2B5EF4-FFF2-40B4-BE49-F238E27FC236}">
                <a16:creationId xmlns:a16="http://schemas.microsoft.com/office/drawing/2014/main" id="{3FBF267F-42EA-4F4D-8EC8-1886D27C5D05}"/>
              </a:ext>
            </a:extLst>
          </p:cNvPr>
          <p:cNvSpPr txBox="1"/>
          <p:nvPr/>
        </p:nvSpPr>
        <p:spPr>
          <a:xfrm>
            <a:off x="386644" y="722724"/>
            <a:ext cx="6527503" cy="1734899"/>
          </a:xfrm>
          <a:prstGeom prst="rect">
            <a:avLst/>
          </a:prstGeom>
          <a:noFill/>
        </p:spPr>
        <p:txBody>
          <a:bodyPr wrap="square" rtlCol="0">
            <a:spAutoFit/>
          </a:bodyPr>
          <a:lstStyle/>
          <a:p>
            <a:pPr>
              <a:lnSpc>
                <a:spcPct val="110000"/>
              </a:lnSpc>
              <a:spcBef>
                <a:spcPts val="1600"/>
              </a:spcBef>
            </a:pPr>
            <a:r>
              <a:rPr lang="en-CA" sz="1600" b="1">
                <a:solidFill>
                  <a:schemeClr val="tx2"/>
                </a:solidFill>
              </a:rPr>
              <a:t>Colour Palette (1/2)</a:t>
            </a:r>
          </a:p>
          <a:p>
            <a:pPr>
              <a:lnSpc>
                <a:spcPct val="110000"/>
              </a:lnSpc>
              <a:spcBef>
                <a:spcPts val="1600"/>
              </a:spcBef>
            </a:pPr>
            <a:r>
              <a:rPr lang="en-CA" sz="1400"/>
              <a:t>In addition to the U of T Blue, the University’s brand standards uses a secondary palette consisting of nine colours and three neutral colours. The U of T blue remains the dominant colour </a:t>
            </a:r>
            <a:r>
              <a:rPr lang="en-CA" sz="1400" b="1"/>
              <a:t>and secondary colours should be used as accents only for subheads, call-outs, charts, graphs, icons and other </a:t>
            </a:r>
            <a:br>
              <a:rPr lang="en-CA" sz="1400" b="1"/>
            </a:br>
            <a:r>
              <a:rPr lang="en-CA" sz="1400" b="1"/>
              <a:t>small editorial details to add vibrancy and energy to the document.</a:t>
            </a:r>
          </a:p>
        </p:txBody>
      </p:sp>
      <p:sp>
        <p:nvSpPr>
          <p:cNvPr id="11" name="Rectangle 10">
            <a:extLst>
              <a:ext uri="{FF2B5EF4-FFF2-40B4-BE49-F238E27FC236}">
                <a16:creationId xmlns:a16="http://schemas.microsoft.com/office/drawing/2014/main" id="{CFFD8FFE-C4CE-B246-B1FE-E200DE81C904}"/>
              </a:ext>
            </a:extLst>
          </p:cNvPr>
          <p:cNvSpPr/>
          <p:nvPr/>
        </p:nvSpPr>
        <p:spPr>
          <a:xfrm>
            <a:off x="0" y="0"/>
            <a:ext cx="12191999" cy="523838"/>
          </a:xfrm>
          <a:prstGeom prst="rect">
            <a:avLst/>
          </a:prstGeom>
          <a:solidFill>
            <a:schemeClr val="accent3"/>
          </a:solidFill>
        </p:spPr>
        <p:txBody>
          <a:bodyPr wrap="square" anchor="ctr">
            <a:noAutofit/>
          </a:bodyPr>
          <a:lstStyle/>
          <a:p>
            <a:pPr algn="ctr">
              <a:tabLst>
                <a:tab pos="7021513" algn="l"/>
              </a:tabLst>
            </a:pPr>
            <a:r>
              <a:rPr lang="en-CA" sz="1400" b="1">
                <a:solidFill>
                  <a:schemeClr val="bg1"/>
                </a:solidFill>
              </a:rPr>
              <a:t>Instruction slide only — Delete this from your final presentation </a:t>
            </a:r>
          </a:p>
        </p:txBody>
      </p:sp>
      <p:grpSp>
        <p:nvGrpSpPr>
          <p:cNvPr id="50" name="Group 49">
            <a:extLst>
              <a:ext uri="{FF2B5EF4-FFF2-40B4-BE49-F238E27FC236}">
                <a16:creationId xmlns:a16="http://schemas.microsoft.com/office/drawing/2014/main" id="{FC64D1E0-6C46-D54F-B518-42749A14F537}"/>
              </a:ext>
            </a:extLst>
          </p:cNvPr>
          <p:cNvGrpSpPr/>
          <p:nvPr/>
        </p:nvGrpSpPr>
        <p:grpSpPr>
          <a:xfrm>
            <a:off x="401526" y="4989095"/>
            <a:ext cx="5456642" cy="829188"/>
            <a:chOff x="401526" y="5034033"/>
            <a:chExt cx="5456642" cy="829188"/>
          </a:xfrm>
        </p:grpSpPr>
        <p:sp>
          <p:nvSpPr>
            <p:cNvPr id="31" name="Rectangle 30">
              <a:extLst>
                <a:ext uri="{FF2B5EF4-FFF2-40B4-BE49-F238E27FC236}">
                  <a16:creationId xmlns:a16="http://schemas.microsoft.com/office/drawing/2014/main" id="{68F25DE8-48FE-AF45-A362-35141581A718}"/>
                </a:ext>
              </a:extLst>
            </p:cNvPr>
            <p:cNvSpPr/>
            <p:nvPr/>
          </p:nvSpPr>
          <p:spPr>
            <a:xfrm>
              <a:off x="502171" y="5347734"/>
              <a:ext cx="457200" cy="2550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err="1"/>
            </a:p>
          </p:txBody>
        </p:sp>
        <p:sp>
          <p:nvSpPr>
            <p:cNvPr id="25" name="TextBox 24">
              <a:extLst>
                <a:ext uri="{FF2B5EF4-FFF2-40B4-BE49-F238E27FC236}">
                  <a16:creationId xmlns:a16="http://schemas.microsoft.com/office/drawing/2014/main" id="{8502A0EA-34BE-0D4E-A85C-1A0C3EED784C}"/>
                </a:ext>
              </a:extLst>
            </p:cNvPr>
            <p:cNvSpPr txBox="1"/>
            <p:nvPr/>
          </p:nvSpPr>
          <p:spPr>
            <a:xfrm>
              <a:off x="401526" y="5034033"/>
              <a:ext cx="2582758" cy="230832"/>
            </a:xfrm>
            <a:prstGeom prst="rect">
              <a:avLst/>
            </a:prstGeom>
            <a:noFill/>
          </p:spPr>
          <p:txBody>
            <a:bodyPr wrap="none" rtlCol="0">
              <a:spAutoFit/>
            </a:bodyPr>
            <a:lstStyle/>
            <a:p>
              <a:r>
                <a:rPr lang="en-CA" sz="900" cap="all" spc="100"/>
                <a:t>Secondary Palette - Neutrals</a:t>
              </a:r>
            </a:p>
          </p:txBody>
        </p:sp>
        <p:cxnSp>
          <p:nvCxnSpPr>
            <p:cNvPr id="26" name="Straight Connector 25">
              <a:extLst>
                <a:ext uri="{FF2B5EF4-FFF2-40B4-BE49-F238E27FC236}">
                  <a16:creationId xmlns:a16="http://schemas.microsoft.com/office/drawing/2014/main" id="{4883D7E8-6881-5D4A-A602-03071EA8AC63}"/>
                </a:ext>
              </a:extLst>
            </p:cNvPr>
            <p:cNvCxnSpPr/>
            <p:nvPr/>
          </p:nvCxnSpPr>
          <p:spPr>
            <a:xfrm>
              <a:off x="502171" y="5274115"/>
              <a:ext cx="53559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8C87D24-0BF8-1946-BF0C-4736263683B5}"/>
                </a:ext>
              </a:extLst>
            </p:cNvPr>
            <p:cNvSpPr/>
            <p:nvPr/>
          </p:nvSpPr>
          <p:spPr>
            <a:xfrm>
              <a:off x="1114913" y="5347734"/>
              <a:ext cx="457200" cy="255073"/>
            </a:xfrm>
            <a:prstGeom prst="rect">
              <a:avLst/>
            </a:prstGeom>
            <a:solidFill>
              <a:srgbClr val="D0D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err="1"/>
            </a:p>
          </p:txBody>
        </p:sp>
        <p:sp>
          <p:nvSpPr>
            <p:cNvPr id="33" name="Rectangle 32">
              <a:extLst>
                <a:ext uri="{FF2B5EF4-FFF2-40B4-BE49-F238E27FC236}">
                  <a16:creationId xmlns:a16="http://schemas.microsoft.com/office/drawing/2014/main" id="{3FBDCD0A-8C13-C640-A8B8-923FD5B8650D}"/>
                </a:ext>
              </a:extLst>
            </p:cNvPr>
            <p:cNvSpPr/>
            <p:nvPr/>
          </p:nvSpPr>
          <p:spPr>
            <a:xfrm>
              <a:off x="1727656" y="5347734"/>
              <a:ext cx="457200" cy="255073"/>
            </a:xfrm>
            <a:prstGeom prst="rect">
              <a:avLst/>
            </a:prstGeom>
            <a:solidFill>
              <a:schemeClr val="bg1"/>
            </a:solidFill>
            <a:ln>
              <a:solidFill>
                <a:srgbClr val="D0D1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err="1"/>
            </a:p>
          </p:txBody>
        </p:sp>
        <p:sp>
          <p:nvSpPr>
            <p:cNvPr id="37" name="TextBox 36">
              <a:extLst>
                <a:ext uri="{FF2B5EF4-FFF2-40B4-BE49-F238E27FC236}">
                  <a16:creationId xmlns:a16="http://schemas.microsoft.com/office/drawing/2014/main" id="{1172C811-F134-6C4B-9539-1B90DEB1EB02}"/>
                </a:ext>
              </a:extLst>
            </p:cNvPr>
            <p:cNvSpPr txBox="1"/>
            <p:nvPr/>
          </p:nvSpPr>
          <p:spPr>
            <a:xfrm>
              <a:off x="502171" y="5647777"/>
              <a:ext cx="218008" cy="107722"/>
            </a:xfrm>
            <a:prstGeom prst="rect">
              <a:avLst/>
            </a:prstGeom>
            <a:noFill/>
          </p:spPr>
          <p:txBody>
            <a:bodyPr wrap="none" lIns="0" tIns="0" rIns="0" bIns="0" rtlCol="0">
              <a:spAutoFit/>
            </a:bodyPr>
            <a:lstStyle/>
            <a:p>
              <a:pPr algn="l"/>
              <a:r>
                <a:rPr lang="en-CA" sz="700"/>
                <a:t>Black</a:t>
              </a:r>
            </a:p>
          </p:txBody>
        </p:sp>
        <p:sp>
          <p:nvSpPr>
            <p:cNvPr id="38" name="TextBox 37">
              <a:extLst>
                <a:ext uri="{FF2B5EF4-FFF2-40B4-BE49-F238E27FC236}">
                  <a16:creationId xmlns:a16="http://schemas.microsoft.com/office/drawing/2014/main" id="{7B82EFBE-F257-0B4D-8FA3-00EF9ECE69E0}"/>
                </a:ext>
              </a:extLst>
            </p:cNvPr>
            <p:cNvSpPr txBox="1"/>
            <p:nvPr/>
          </p:nvSpPr>
          <p:spPr>
            <a:xfrm>
              <a:off x="1114913" y="5647777"/>
              <a:ext cx="534006" cy="215444"/>
            </a:xfrm>
            <a:prstGeom prst="rect">
              <a:avLst/>
            </a:prstGeom>
            <a:noFill/>
          </p:spPr>
          <p:txBody>
            <a:bodyPr wrap="square" lIns="0" tIns="0" rIns="0" bIns="0" rtlCol="0">
              <a:spAutoFit/>
            </a:bodyPr>
            <a:lstStyle/>
            <a:p>
              <a:pPr algn="l"/>
              <a:r>
                <a:rPr lang="en-CA" sz="700"/>
                <a:t>Pantone Cool Gray 2</a:t>
              </a:r>
            </a:p>
          </p:txBody>
        </p:sp>
        <p:sp>
          <p:nvSpPr>
            <p:cNvPr id="39" name="TextBox 38">
              <a:extLst>
                <a:ext uri="{FF2B5EF4-FFF2-40B4-BE49-F238E27FC236}">
                  <a16:creationId xmlns:a16="http://schemas.microsoft.com/office/drawing/2014/main" id="{7B711E68-3512-444E-94D0-85B7DFCC92D8}"/>
                </a:ext>
              </a:extLst>
            </p:cNvPr>
            <p:cNvSpPr txBox="1"/>
            <p:nvPr/>
          </p:nvSpPr>
          <p:spPr>
            <a:xfrm>
              <a:off x="1744499" y="5647777"/>
              <a:ext cx="229230" cy="107722"/>
            </a:xfrm>
            <a:prstGeom prst="rect">
              <a:avLst/>
            </a:prstGeom>
            <a:noFill/>
          </p:spPr>
          <p:txBody>
            <a:bodyPr wrap="none" lIns="0" tIns="0" rIns="0" bIns="0" rtlCol="0">
              <a:spAutoFit/>
            </a:bodyPr>
            <a:lstStyle>
              <a:defPPr>
                <a:defRPr lang="en-US"/>
              </a:defPPr>
              <a:lvl1pPr>
                <a:defRPr sz="900"/>
              </a:lvl1pPr>
            </a:lstStyle>
            <a:p>
              <a:r>
                <a:rPr lang="en-CA" sz="700"/>
                <a:t>White</a:t>
              </a:r>
            </a:p>
          </p:txBody>
        </p:sp>
      </p:grpSp>
      <p:grpSp>
        <p:nvGrpSpPr>
          <p:cNvPr id="52" name="Group 51">
            <a:extLst>
              <a:ext uri="{FF2B5EF4-FFF2-40B4-BE49-F238E27FC236}">
                <a16:creationId xmlns:a16="http://schemas.microsoft.com/office/drawing/2014/main" id="{A110DF9A-4E38-984E-90F2-06A75E580691}"/>
              </a:ext>
            </a:extLst>
          </p:cNvPr>
          <p:cNvGrpSpPr/>
          <p:nvPr/>
        </p:nvGrpSpPr>
        <p:grpSpPr>
          <a:xfrm>
            <a:off x="401526" y="2900228"/>
            <a:ext cx="5456642" cy="844649"/>
            <a:chOff x="401526" y="2620146"/>
            <a:chExt cx="5456642" cy="844649"/>
          </a:xfrm>
        </p:grpSpPr>
        <p:sp>
          <p:nvSpPr>
            <p:cNvPr id="14" name="Rectangle 13">
              <a:extLst>
                <a:ext uri="{FF2B5EF4-FFF2-40B4-BE49-F238E27FC236}">
                  <a16:creationId xmlns:a16="http://schemas.microsoft.com/office/drawing/2014/main" id="{17F326D9-8650-D346-94CF-ACE37C31E14D}"/>
                </a:ext>
              </a:extLst>
            </p:cNvPr>
            <p:cNvSpPr/>
            <p:nvPr/>
          </p:nvSpPr>
          <p:spPr>
            <a:xfrm>
              <a:off x="502172" y="2930337"/>
              <a:ext cx="457200" cy="2550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err="1"/>
            </a:p>
          </p:txBody>
        </p:sp>
        <p:sp>
          <p:nvSpPr>
            <p:cNvPr id="40" name="TextBox 39">
              <a:extLst>
                <a:ext uri="{FF2B5EF4-FFF2-40B4-BE49-F238E27FC236}">
                  <a16:creationId xmlns:a16="http://schemas.microsoft.com/office/drawing/2014/main" id="{33CAB1DD-2A9A-DE4B-9BD4-87D62064B000}"/>
                </a:ext>
              </a:extLst>
            </p:cNvPr>
            <p:cNvSpPr txBox="1"/>
            <p:nvPr/>
          </p:nvSpPr>
          <p:spPr>
            <a:xfrm>
              <a:off x="502171" y="3249351"/>
              <a:ext cx="569067" cy="215444"/>
            </a:xfrm>
            <a:prstGeom prst="rect">
              <a:avLst/>
            </a:prstGeom>
            <a:noFill/>
          </p:spPr>
          <p:txBody>
            <a:bodyPr wrap="none" lIns="0" tIns="0" rIns="0" bIns="0" rtlCol="0">
              <a:spAutoFit/>
            </a:bodyPr>
            <a:lstStyle/>
            <a:p>
              <a:pPr algn="l"/>
              <a:r>
                <a:rPr lang="en-CA" sz="700"/>
                <a:t>U of T Blue</a:t>
              </a:r>
              <a:br>
                <a:rPr lang="en-CA" sz="700"/>
              </a:br>
              <a:r>
                <a:rPr lang="en-CA" sz="700"/>
                <a:t>(Pantone 655)</a:t>
              </a:r>
            </a:p>
          </p:txBody>
        </p:sp>
        <p:sp>
          <p:nvSpPr>
            <p:cNvPr id="20" name="TextBox 19">
              <a:extLst>
                <a:ext uri="{FF2B5EF4-FFF2-40B4-BE49-F238E27FC236}">
                  <a16:creationId xmlns:a16="http://schemas.microsoft.com/office/drawing/2014/main" id="{A7290A8C-32C1-8248-B85D-4D58224663ED}"/>
                </a:ext>
              </a:extLst>
            </p:cNvPr>
            <p:cNvSpPr txBox="1"/>
            <p:nvPr/>
          </p:nvSpPr>
          <p:spPr>
            <a:xfrm>
              <a:off x="401526" y="2620146"/>
              <a:ext cx="1447832" cy="230832"/>
            </a:xfrm>
            <a:prstGeom prst="rect">
              <a:avLst/>
            </a:prstGeom>
            <a:noFill/>
          </p:spPr>
          <p:txBody>
            <a:bodyPr wrap="none" rtlCol="0">
              <a:spAutoFit/>
            </a:bodyPr>
            <a:lstStyle/>
            <a:p>
              <a:pPr algn="l"/>
              <a:r>
                <a:rPr lang="en-CA" sz="900" cap="all" spc="100"/>
                <a:t>Primary Palette</a:t>
              </a:r>
            </a:p>
          </p:txBody>
        </p:sp>
        <p:cxnSp>
          <p:nvCxnSpPr>
            <p:cNvPr id="22" name="Straight Connector 21">
              <a:extLst>
                <a:ext uri="{FF2B5EF4-FFF2-40B4-BE49-F238E27FC236}">
                  <a16:creationId xmlns:a16="http://schemas.microsoft.com/office/drawing/2014/main" id="{FE1DDFAE-DF8F-1447-9A11-F86FD56556C5}"/>
                </a:ext>
              </a:extLst>
            </p:cNvPr>
            <p:cNvCxnSpPr/>
            <p:nvPr/>
          </p:nvCxnSpPr>
          <p:spPr>
            <a:xfrm>
              <a:off x="502171" y="2860228"/>
              <a:ext cx="53559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D8B334B8-A85C-BD48-A52D-85C4179D90B2}"/>
              </a:ext>
            </a:extLst>
          </p:cNvPr>
          <p:cNvGrpSpPr/>
          <p:nvPr/>
        </p:nvGrpSpPr>
        <p:grpSpPr>
          <a:xfrm>
            <a:off x="401526" y="3942906"/>
            <a:ext cx="5456642" cy="848160"/>
            <a:chOff x="401526" y="3793363"/>
            <a:chExt cx="5456642" cy="848160"/>
          </a:xfrm>
        </p:grpSpPr>
        <p:sp>
          <p:nvSpPr>
            <p:cNvPr id="15" name="Rectangle 14">
              <a:extLst>
                <a:ext uri="{FF2B5EF4-FFF2-40B4-BE49-F238E27FC236}">
                  <a16:creationId xmlns:a16="http://schemas.microsoft.com/office/drawing/2014/main" id="{964D9E68-F938-B441-AB73-E9E182B297E0}"/>
                </a:ext>
              </a:extLst>
            </p:cNvPr>
            <p:cNvSpPr/>
            <p:nvPr/>
          </p:nvSpPr>
          <p:spPr>
            <a:xfrm>
              <a:off x="502171" y="4111046"/>
              <a:ext cx="457200" cy="255073"/>
            </a:xfrm>
            <a:prstGeom prst="rect">
              <a:avLst/>
            </a:prstGeom>
            <a:solidFill>
              <a:srgbClr val="8DB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err="1"/>
            </a:p>
          </p:txBody>
        </p:sp>
        <p:sp>
          <p:nvSpPr>
            <p:cNvPr id="23" name="TextBox 22">
              <a:extLst>
                <a:ext uri="{FF2B5EF4-FFF2-40B4-BE49-F238E27FC236}">
                  <a16:creationId xmlns:a16="http://schemas.microsoft.com/office/drawing/2014/main" id="{C387D236-24E7-2A42-83A0-C495021E0876}"/>
                </a:ext>
              </a:extLst>
            </p:cNvPr>
            <p:cNvSpPr txBox="1"/>
            <p:nvPr/>
          </p:nvSpPr>
          <p:spPr>
            <a:xfrm>
              <a:off x="401526" y="3793363"/>
              <a:ext cx="2480166" cy="230832"/>
            </a:xfrm>
            <a:prstGeom prst="rect">
              <a:avLst/>
            </a:prstGeom>
            <a:noFill/>
          </p:spPr>
          <p:txBody>
            <a:bodyPr wrap="none" rtlCol="0">
              <a:spAutoFit/>
            </a:bodyPr>
            <a:lstStyle/>
            <a:p>
              <a:r>
                <a:rPr lang="en-CA" sz="900" cap="all" spc="100"/>
                <a:t>Secondary Palette - Colours</a:t>
              </a:r>
            </a:p>
          </p:txBody>
        </p:sp>
        <p:cxnSp>
          <p:nvCxnSpPr>
            <p:cNvPr id="24" name="Straight Connector 23">
              <a:extLst>
                <a:ext uri="{FF2B5EF4-FFF2-40B4-BE49-F238E27FC236}">
                  <a16:creationId xmlns:a16="http://schemas.microsoft.com/office/drawing/2014/main" id="{B1B77F5F-E80E-FB49-9F17-40872E9D781D}"/>
                </a:ext>
              </a:extLst>
            </p:cNvPr>
            <p:cNvCxnSpPr/>
            <p:nvPr/>
          </p:nvCxnSpPr>
          <p:spPr>
            <a:xfrm>
              <a:off x="502171" y="4033445"/>
              <a:ext cx="53559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E7E9EA2-A38D-AD45-AF5C-BD6168EFAF35}"/>
                </a:ext>
              </a:extLst>
            </p:cNvPr>
            <p:cNvSpPr/>
            <p:nvPr/>
          </p:nvSpPr>
          <p:spPr>
            <a:xfrm>
              <a:off x="1114913" y="4111046"/>
              <a:ext cx="457200" cy="255073"/>
            </a:xfrm>
            <a:prstGeom prst="rect">
              <a:avLst/>
            </a:prstGeom>
            <a:solidFill>
              <a:srgbClr val="00A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err="1"/>
            </a:p>
          </p:txBody>
        </p:sp>
        <p:sp>
          <p:nvSpPr>
            <p:cNvPr id="17" name="Rectangle 16">
              <a:extLst>
                <a:ext uri="{FF2B5EF4-FFF2-40B4-BE49-F238E27FC236}">
                  <a16:creationId xmlns:a16="http://schemas.microsoft.com/office/drawing/2014/main" id="{253054C4-0099-EE43-9EBE-42A68434D71B}"/>
                </a:ext>
              </a:extLst>
            </p:cNvPr>
            <p:cNvSpPr/>
            <p:nvPr/>
          </p:nvSpPr>
          <p:spPr>
            <a:xfrm>
              <a:off x="1727656" y="4111046"/>
              <a:ext cx="457200" cy="255073"/>
            </a:xfrm>
            <a:prstGeom prst="rect">
              <a:avLst/>
            </a:prstGeom>
            <a:solidFill>
              <a:srgbClr val="6FC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err="1"/>
            </a:p>
          </p:txBody>
        </p:sp>
        <p:sp>
          <p:nvSpPr>
            <p:cNvPr id="18" name="Rectangle 17">
              <a:extLst>
                <a:ext uri="{FF2B5EF4-FFF2-40B4-BE49-F238E27FC236}">
                  <a16:creationId xmlns:a16="http://schemas.microsoft.com/office/drawing/2014/main" id="{191DD138-E2D2-534B-9E15-56CDE09609A6}"/>
                </a:ext>
              </a:extLst>
            </p:cNvPr>
            <p:cNvSpPr/>
            <p:nvPr/>
          </p:nvSpPr>
          <p:spPr>
            <a:xfrm>
              <a:off x="2340398" y="4111046"/>
              <a:ext cx="457200" cy="255073"/>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err="1"/>
            </a:p>
          </p:txBody>
        </p:sp>
        <p:sp>
          <p:nvSpPr>
            <p:cNvPr id="19" name="Rectangle 18">
              <a:extLst>
                <a:ext uri="{FF2B5EF4-FFF2-40B4-BE49-F238E27FC236}">
                  <a16:creationId xmlns:a16="http://schemas.microsoft.com/office/drawing/2014/main" id="{79F689AB-3A1F-BC43-ABCE-6493009BEF93}"/>
                </a:ext>
              </a:extLst>
            </p:cNvPr>
            <p:cNvSpPr/>
            <p:nvPr/>
          </p:nvSpPr>
          <p:spPr>
            <a:xfrm>
              <a:off x="2953141" y="4111046"/>
              <a:ext cx="457200" cy="255073"/>
            </a:xfrm>
            <a:prstGeom prst="rect">
              <a:avLst/>
            </a:prstGeom>
            <a:solidFill>
              <a:srgbClr val="6D2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err="1"/>
            </a:p>
          </p:txBody>
        </p:sp>
        <p:sp>
          <p:nvSpPr>
            <p:cNvPr id="27" name="Rectangle 26">
              <a:extLst>
                <a:ext uri="{FF2B5EF4-FFF2-40B4-BE49-F238E27FC236}">
                  <a16:creationId xmlns:a16="http://schemas.microsoft.com/office/drawing/2014/main" id="{38270F48-9D3C-A446-95BD-DE6A87F5157F}"/>
                </a:ext>
              </a:extLst>
            </p:cNvPr>
            <p:cNvSpPr/>
            <p:nvPr/>
          </p:nvSpPr>
          <p:spPr>
            <a:xfrm>
              <a:off x="3562740" y="4111046"/>
              <a:ext cx="457200" cy="255073"/>
            </a:xfrm>
            <a:prstGeom prst="rect">
              <a:avLst/>
            </a:prstGeom>
            <a:solidFill>
              <a:srgbClr val="DC4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err="1"/>
            </a:p>
          </p:txBody>
        </p:sp>
        <p:sp>
          <p:nvSpPr>
            <p:cNvPr id="28" name="Rectangle 27">
              <a:extLst>
                <a:ext uri="{FF2B5EF4-FFF2-40B4-BE49-F238E27FC236}">
                  <a16:creationId xmlns:a16="http://schemas.microsoft.com/office/drawing/2014/main" id="{595069A3-5C55-F44C-8E53-FFA78EFC10F9}"/>
                </a:ext>
              </a:extLst>
            </p:cNvPr>
            <p:cNvSpPr/>
            <p:nvPr/>
          </p:nvSpPr>
          <p:spPr>
            <a:xfrm>
              <a:off x="4175482" y="4111046"/>
              <a:ext cx="457200" cy="255073"/>
            </a:xfrm>
            <a:prstGeom prst="rect">
              <a:avLst/>
            </a:prstGeom>
            <a:solidFill>
              <a:srgbClr val="F1C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err="1"/>
            </a:p>
          </p:txBody>
        </p:sp>
        <p:sp>
          <p:nvSpPr>
            <p:cNvPr id="29" name="Rectangle 28">
              <a:extLst>
                <a:ext uri="{FF2B5EF4-FFF2-40B4-BE49-F238E27FC236}">
                  <a16:creationId xmlns:a16="http://schemas.microsoft.com/office/drawing/2014/main" id="{378402F0-6715-864C-BBF5-E2212A6C053A}"/>
                </a:ext>
              </a:extLst>
            </p:cNvPr>
            <p:cNvSpPr/>
            <p:nvPr/>
          </p:nvSpPr>
          <p:spPr>
            <a:xfrm>
              <a:off x="4788225" y="4111046"/>
              <a:ext cx="457200" cy="255073"/>
            </a:xfrm>
            <a:prstGeom prst="rect">
              <a:avLst/>
            </a:prstGeom>
            <a:solidFill>
              <a:srgbClr val="AB1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err="1"/>
            </a:p>
          </p:txBody>
        </p:sp>
        <p:sp>
          <p:nvSpPr>
            <p:cNvPr id="30" name="Rectangle 29">
              <a:extLst>
                <a:ext uri="{FF2B5EF4-FFF2-40B4-BE49-F238E27FC236}">
                  <a16:creationId xmlns:a16="http://schemas.microsoft.com/office/drawing/2014/main" id="{08F49162-F6E3-3246-951B-A844D41EDED1}"/>
                </a:ext>
              </a:extLst>
            </p:cNvPr>
            <p:cNvSpPr/>
            <p:nvPr/>
          </p:nvSpPr>
          <p:spPr>
            <a:xfrm>
              <a:off x="5400967" y="4111046"/>
              <a:ext cx="457200" cy="255073"/>
            </a:xfrm>
            <a:prstGeom prst="rect">
              <a:avLst/>
            </a:prstGeom>
            <a:solidFill>
              <a:srgbClr val="0D5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err="1"/>
            </a:p>
          </p:txBody>
        </p:sp>
        <p:sp>
          <p:nvSpPr>
            <p:cNvPr id="41" name="TextBox 40">
              <a:extLst>
                <a:ext uri="{FF2B5EF4-FFF2-40B4-BE49-F238E27FC236}">
                  <a16:creationId xmlns:a16="http://schemas.microsoft.com/office/drawing/2014/main" id="{E0006FA9-3B27-7144-95ED-C521110A6F52}"/>
                </a:ext>
              </a:extLst>
            </p:cNvPr>
            <p:cNvSpPr txBox="1"/>
            <p:nvPr/>
          </p:nvSpPr>
          <p:spPr>
            <a:xfrm>
              <a:off x="502171" y="4426079"/>
              <a:ext cx="333425" cy="215444"/>
            </a:xfrm>
            <a:prstGeom prst="rect">
              <a:avLst/>
            </a:prstGeom>
            <a:noFill/>
          </p:spPr>
          <p:txBody>
            <a:bodyPr wrap="none" lIns="0" tIns="0" rIns="0" bIns="0" rtlCol="0">
              <a:spAutoFit/>
            </a:bodyPr>
            <a:lstStyle/>
            <a:p>
              <a:pPr algn="l"/>
              <a:r>
                <a:rPr lang="en-CA" sz="700"/>
                <a:t>Pantone</a:t>
              </a:r>
              <a:br>
                <a:rPr lang="en-CA" sz="700"/>
              </a:br>
              <a:r>
                <a:rPr lang="en-CA" sz="700"/>
                <a:t>376</a:t>
              </a:r>
            </a:p>
          </p:txBody>
        </p:sp>
        <p:sp>
          <p:nvSpPr>
            <p:cNvPr id="42" name="TextBox 41">
              <a:extLst>
                <a:ext uri="{FF2B5EF4-FFF2-40B4-BE49-F238E27FC236}">
                  <a16:creationId xmlns:a16="http://schemas.microsoft.com/office/drawing/2014/main" id="{B8438D25-89CA-274A-80EE-50EC57EEF699}"/>
                </a:ext>
              </a:extLst>
            </p:cNvPr>
            <p:cNvSpPr txBox="1"/>
            <p:nvPr/>
          </p:nvSpPr>
          <p:spPr>
            <a:xfrm>
              <a:off x="1114913" y="4426079"/>
              <a:ext cx="333425" cy="215444"/>
            </a:xfrm>
            <a:prstGeom prst="rect">
              <a:avLst/>
            </a:prstGeom>
            <a:noFill/>
          </p:spPr>
          <p:txBody>
            <a:bodyPr wrap="none" lIns="0" tIns="0" rIns="0" bIns="0" rtlCol="0">
              <a:spAutoFit/>
            </a:bodyPr>
            <a:lstStyle/>
            <a:p>
              <a:pPr algn="l"/>
              <a:r>
                <a:rPr lang="en-CA" sz="700"/>
                <a:t>Pantone</a:t>
              </a:r>
              <a:br>
                <a:rPr lang="en-CA" sz="700"/>
              </a:br>
              <a:r>
                <a:rPr lang="en-CA" sz="700"/>
                <a:t>3285</a:t>
              </a:r>
            </a:p>
          </p:txBody>
        </p:sp>
        <p:sp>
          <p:nvSpPr>
            <p:cNvPr id="43" name="TextBox 42">
              <a:extLst>
                <a:ext uri="{FF2B5EF4-FFF2-40B4-BE49-F238E27FC236}">
                  <a16:creationId xmlns:a16="http://schemas.microsoft.com/office/drawing/2014/main" id="{33A113C8-9780-3B4C-8144-7BCBCAA8A620}"/>
                </a:ext>
              </a:extLst>
            </p:cNvPr>
            <p:cNvSpPr txBox="1"/>
            <p:nvPr/>
          </p:nvSpPr>
          <p:spPr>
            <a:xfrm>
              <a:off x="1727655" y="4426079"/>
              <a:ext cx="333425" cy="215444"/>
            </a:xfrm>
            <a:prstGeom prst="rect">
              <a:avLst/>
            </a:prstGeom>
            <a:noFill/>
          </p:spPr>
          <p:txBody>
            <a:bodyPr wrap="none" lIns="0" tIns="0" rIns="0" bIns="0" rtlCol="0">
              <a:spAutoFit/>
            </a:bodyPr>
            <a:lstStyle/>
            <a:p>
              <a:pPr algn="l"/>
              <a:r>
                <a:rPr lang="en-CA" sz="700"/>
                <a:t>Pantone</a:t>
              </a:r>
              <a:br>
                <a:rPr lang="en-CA" sz="700"/>
              </a:br>
              <a:r>
                <a:rPr lang="en-CA" sz="700"/>
                <a:t>2985</a:t>
              </a:r>
            </a:p>
          </p:txBody>
        </p:sp>
        <p:sp>
          <p:nvSpPr>
            <p:cNvPr id="44" name="TextBox 43">
              <a:extLst>
                <a:ext uri="{FF2B5EF4-FFF2-40B4-BE49-F238E27FC236}">
                  <a16:creationId xmlns:a16="http://schemas.microsoft.com/office/drawing/2014/main" id="{9E27CCB3-35C6-414A-BA09-955ED03F1AD4}"/>
                </a:ext>
              </a:extLst>
            </p:cNvPr>
            <p:cNvSpPr txBox="1"/>
            <p:nvPr/>
          </p:nvSpPr>
          <p:spPr>
            <a:xfrm>
              <a:off x="2340397" y="4426079"/>
              <a:ext cx="333425" cy="215444"/>
            </a:xfrm>
            <a:prstGeom prst="rect">
              <a:avLst/>
            </a:prstGeom>
            <a:noFill/>
          </p:spPr>
          <p:txBody>
            <a:bodyPr wrap="none" lIns="0" tIns="0" rIns="0" bIns="0" rtlCol="0">
              <a:spAutoFit/>
            </a:bodyPr>
            <a:lstStyle/>
            <a:p>
              <a:pPr algn="l"/>
              <a:r>
                <a:rPr lang="en-CA" sz="700"/>
                <a:t>Pantone</a:t>
              </a:r>
              <a:br>
                <a:rPr lang="en-CA" sz="700"/>
              </a:br>
              <a:r>
                <a:rPr lang="en-CA" sz="700"/>
                <a:t>633</a:t>
              </a:r>
            </a:p>
          </p:txBody>
        </p:sp>
        <p:sp>
          <p:nvSpPr>
            <p:cNvPr id="45" name="TextBox 44">
              <a:extLst>
                <a:ext uri="{FF2B5EF4-FFF2-40B4-BE49-F238E27FC236}">
                  <a16:creationId xmlns:a16="http://schemas.microsoft.com/office/drawing/2014/main" id="{5EE4C4ED-5BCA-B145-9707-983422F93226}"/>
                </a:ext>
              </a:extLst>
            </p:cNvPr>
            <p:cNvSpPr txBox="1"/>
            <p:nvPr/>
          </p:nvSpPr>
          <p:spPr>
            <a:xfrm>
              <a:off x="2953139" y="4426079"/>
              <a:ext cx="333425" cy="215444"/>
            </a:xfrm>
            <a:prstGeom prst="rect">
              <a:avLst/>
            </a:prstGeom>
            <a:noFill/>
          </p:spPr>
          <p:txBody>
            <a:bodyPr wrap="none" lIns="0" tIns="0" rIns="0" bIns="0" rtlCol="0">
              <a:spAutoFit/>
            </a:bodyPr>
            <a:lstStyle/>
            <a:p>
              <a:pPr algn="l"/>
              <a:r>
                <a:rPr lang="en-CA" sz="700"/>
                <a:t>Pantone</a:t>
              </a:r>
              <a:br>
                <a:rPr lang="en-CA" sz="700"/>
              </a:br>
              <a:r>
                <a:rPr lang="en-CA" sz="700"/>
                <a:t>2613</a:t>
              </a:r>
            </a:p>
          </p:txBody>
        </p:sp>
        <p:sp>
          <p:nvSpPr>
            <p:cNvPr id="46" name="TextBox 45">
              <a:extLst>
                <a:ext uri="{FF2B5EF4-FFF2-40B4-BE49-F238E27FC236}">
                  <a16:creationId xmlns:a16="http://schemas.microsoft.com/office/drawing/2014/main" id="{D513EBCF-55C4-9849-B59D-E622265DC34E}"/>
                </a:ext>
              </a:extLst>
            </p:cNvPr>
            <p:cNvSpPr txBox="1"/>
            <p:nvPr/>
          </p:nvSpPr>
          <p:spPr>
            <a:xfrm>
              <a:off x="3562740" y="4426079"/>
              <a:ext cx="429605" cy="215444"/>
            </a:xfrm>
            <a:prstGeom prst="rect">
              <a:avLst/>
            </a:prstGeom>
            <a:noFill/>
          </p:spPr>
          <p:txBody>
            <a:bodyPr wrap="none" lIns="0" tIns="0" rIns="0" bIns="0" rtlCol="0">
              <a:spAutoFit/>
            </a:bodyPr>
            <a:lstStyle/>
            <a:p>
              <a:pPr algn="l"/>
              <a:r>
                <a:rPr lang="en-CA" sz="700"/>
                <a:t>Pantone</a:t>
              </a:r>
              <a:br>
                <a:rPr lang="en-CA" sz="700"/>
              </a:br>
              <a:r>
                <a:rPr lang="en-CA" sz="700"/>
                <a:t>Warm Red</a:t>
              </a:r>
            </a:p>
          </p:txBody>
        </p:sp>
        <p:sp>
          <p:nvSpPr>
            <p:cNvPr id="47" name="TextBox 46">
              <a:extLst>
                <a:ext uri="{FF2B5EF4-FFF2-40B4-BE49-F238E27FC236}">
                  <a16:creationId xmlns:a16="http://schemas.microsoft.com/office/drawing/2014/main" id="{7193EEDB-E650-CE43-8D27-19D563F3F502}"/>
                </a:ext>
              </a:extLst>
            </p:cNvPr>
            <p:cNvSpPr txBox="1"/>
            <p:nvPr/>
          </p:nvSpPr>
          <p:spPr>
            <a:xfrm>
              <a:off x="4175482" y="4426079"/>
              <a:ext cx="333425" cy="215444"/>
            </a:xfrm>
            <a:prstGeom prst="rect">
              <a:avLst/>
            </a:prstGeom>
            <a:noFill/>
          </p:spPr>
          <p:txBody>
            <a:bodyPr wrap="none" lIns="0" tIns="0" rIns="0" bIns="0" rtlCol="0">
              <a:spAutoFit/>
            </a:bodyPr>
            <a:lstStyle/>
            <a:p>
              <a:pPr algn="l"/>
              <a:r>
                <a:rPr lang="en-CA" sz="700"/>
                <a:t>Pantone</a:t>
              </a:r>
              <a:br>
                <a:rPr lang="en-CA" sz="700"/>
              </a:br>
              <a:r>
                <a:rPr lang="en-CA" sz="700"/>
                <a:t>7406</a:t>
              </a:r>
            </a:p>
          </p:txBody>
        </p:sp>
        <p:sp>
          <p:nvSpPr>
            <p:cNvPr id="48" name="TextBox 47">
              <a:extLst>
                <a:ext uri="{FF2B5EF4-FFF2-40B4-BE49-F238E27FC236}">
                  <a16:creationId xmlns:a16="http://schemas.microsoft.com/office/drawing/2014/main" id="{FDF0FDFB-1904-054F-BB32-FDE552A623E9}"/>
                </a:ext>
              </a:extLst>
            </p:cNvPr>
            <p:cNvSpPr txBox="1"/>
            <p:nvPr/>
          </p:nvSpPr>
          <p:spPr>
            <a:xfrm>
              <a:off x="4787017" y="4426079"/>
              <a:ext cx="333425" cy="215444"/>
            </a:xfrm>
            <a:prstGeom prst="rect">
              <a:avLst/>
            </a:prstGeom>
            <a:noFill/>
          </p:spPr>
          <p:txBody>
            <a:bodyPr wrap="none" lIns="0" tIns="0" rIns="0" bIns="0" rtlCol="0">
              <a:spAutoFit/>
            </a:bodyPr>
            <a:lstStyle/>
            <a:p>
              <a:pPr algn="l"/>
              <a:r>
                <a:rPr lang="en-CA" sz="700"/>
                <a:t>Pantone</a:t>
              </a:r>
              <a:br>
                <a:rPr lang="en-CA" sz="700"/>
              </a:br>
              <a:r>
                <a:rPr lang="en-CA" sz="700"/>
                <a:t>227</a:t>
              </a:r>
            </a:p>
          </p:txBody>
        </p:sp>
        <p:sp>
          <p:nvSpPr>
            <p:cNvPr id="49" name="TextBox 48">
              <a:extLst>
                <a:ext uri="{FF2B5EF4-FFF2-40B4-BE49-F238E27FC236}">
                  <a16:creationId xmlns:a16="http://schemas.microsoft.com/office/drawing/2014/main" id="{6E9240E4-37EB-334A-B32E-EB7443D071E4}"/>
                </a:ext>
              </a:extLst>
            </p:cNvPr>
            <p:cNvSpPr txBox="1"/>
            <p:nvPr/>
          </p:nvSpPr>
          <p:spPr>
            <a:xfrm>
              <a:off x="5399759" y="4426079"/>
              <a:ext cx="333425" cy="215444"/>
            </a:xfrm>
            <a:prstGeom prst="rect">
              <a:avLst/>
            </a:prstGeom>
            <a:noFill/>
          </p:spPr>
          <p:txBody>
            <a:bodyPr wrap="none" lIns="0" tIns="0" rIns="0" bIns="0" rtlCol="0">
              <a:spAutoFit/>
            </a:bodyPr>
            <a:lstStyle/>
            <a:p>
              <a:pPr algn="l"/>
              <a:r>
                <a:rPr lang="en-CA" sz="700"/>
                <a:t>Pantone</a:t>
              </a:r>
              <a:br>
                <a:rPr lang="en-CA" sz="700"/>
              </a:br>
              <a:r>
                <a:rPr lang="en-CA" sz="700"/>
                <a:t>7722</a:t>
              </a:r>
            </a:p>
          </p:txBody>
        </p:sp>
      </p:grpSp>
      <p:sp>
        <p:nvSpPr>
          <p:cNvPr id="54" name="Rounded Rectangular Callout 53">
            <a:extLst>
              <a:ext uri="{FF2B5EF4-FFF2-40B4-BE49-F238E27FC236}">
                <a16:creationId xmlns:a16="http://schemas.microsoft.com/office/drawing/2014/main" id="{BA17D118-519A-C047-A144-31AF12AD6088}"/>
              </a:ext>
            </a:extLst>
          </p:cNvPr>
          <p:cNvSpPr/>
          <p:nvPr/>
        </p:nvSpPr>
        <p:spPr bwMode="auto">
          <a:xfrm>
            <a:off x="9511152" y="5570289"/>
            <a:ext cx="1904221" cy="669021"/>
          </a:xfrm>
          <a:prstGeom prst="wedgeRoundRectCallout">
            <a:avLst>
              <a:gd name="adj1" fmla="val -58845"/>
              <a:gd name="adj2" fmla="val -22944"/>
              <a:gd name="adj3" fmla="val 16667"/>
            </a:avLst>
          </a:pr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108000" tIns="360000" rIns="108000" bIns="360000" numCol="1" spcCol="0" rtlCol="0" fromWordArt="0" anchor="ctr" anchorCtr="0" forceAA="0" compatLnSpc="1">
            <a:prstTxWarp prst="textNoShape">
              <a:avLst/>
            </a:prstTxWarp>
            <a:noAutofit/>
          </a:bodyPr>
          <a:lstStyle/>
          <a:p>
            <a:pPr marL="406400" eaLnBrk="0" fontAlgn="base" hangingPunct="0">
              <a:spcBef>
                <a:spcPct val="50000"/>
              </a:spcBef>
              <a:spcAft>
                <a:spcPct val="0"/>
              </a:spcAft>
            </a:pPr>
            <a:r>
              <a:rPr lang="en-CA" sz="1200">
                <a:solidFill>
                  <a:schemeClr val="bg1"/>
                </a:solidFill>
                <a:cs typeface="Calibri" pitchFamily="34" charset="0"/>
              </a:rPr>
              <a:t>Don’t use the ‘Standard Colors’</a:t>
            </a:r>
          </a:p>
        </p:txBody>
      </p:sp>
      <p:sp>
        <p:nvSpPr>
          <p:cNvPr id="55" name="Rounded Rectangular Callout 54">
            <a:extLst>
              <a:ext uri="{FF2B5EF4-FFF2-40B4-BE49-F238E27FC236}">
                <a16:creationId xmlns:a16="http://schemas.microsoft.com/office/drawing/2014/main" id="{2CE67918-9307-1649-939B-410BC9CF091F}"/>
              </a:ext>
            </a:extLst>
          </p:cNvPr>
          <p:cNvSpPr/>
          <p:nvPr/>
        </p:nvSpPr>
        <p:spPr bwMode="auto">
          <a:xfrm>
            <a:off x="9511152" y="3120112"/>
            <a:ext cx="2329931" cy="669021"/>
          </a:xfrm>
          <a:prstGeom prst="wedgeRoundRectCallout">
            <a:avLst>
              <a:gd name="adj1" fmla="val -57019"/>
              <a:gd name="adj2" fmla="val -22944"/>
              <a:gd name="adj3" fmla="val 16667"/>
            </a:avLst>
          </a:pr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108000" tIns="360000" rIns="108000" bIns="360000" numCol="1" spcCol="0" rtlCol="0" fromWordArt="0" anchor="ctr" anchorCtr="0" forceAA="0" compatLnSpc="1">
            <a:prstTxWarp prst="textNoShape">
              <a:avLst/>
            </a:prstTxWarp>
            <a:noAutofit/>
          </a:bodyPr>
          <a:lstStyle/>
          <a:p>
            <a:pPr marL="406400" eaLnBrk="0" fontAlgn="base" hangingPunct="0">
              <a:spcBef>
                <a:spcPct val="50000"/>
              </a:spcBef>
              <a:spcAft>
                <a:spcPct val="0"/>
              </a:spcAft>
            </a:pPr>
            <a:r>
              <a:rPr lang="en-CA" sz="1200">
                <a:solidFill>
                  <a:schemeClr val="bg1"/>
                </a:solidFill>
                <a:cs typeface="Calibri" pitchFamily="34" charset="0"/>
              </a:rPr>
              <a:t>Don’t use the generated tints and shades</a:t>
            </a:r>
          </a:p>
        </p:txBody>
      </p:sp>
      <p:sp>
        <p:nvSpPr>
          <p:cNvPr id="56" name="Oval 55">
            <a:extLst>
              <a:ext uri="{FF2B5EF4-FFF2-40B4-BE49-F238E27FC236}">
                <a16:creationId xmlns:a16="http://schemas.microsoft.com/office/drawing/2014/main" id="{D6EF4E33-8F47-C241-8A71-1210758C3D26}"/>
              </a:ext>
            </a:extLst>
          </p:cNvPr>
          <p:cNvSpPr/>
          <p:nvPr/>
        </p:nvSpPr>
        <p:spPr>
          <a:xfrm>
            <a:off x="9621697" y="3280234"/>
            <a:ext cx="326093" cy="3260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chemeClr val="accent3"/>
                </a:solidFill>
              </a:rPr>
              <a:t>✗</a:t>
            </a:r>
          </a:p>
        </p:txBody>
      </p:sp>
      <p:sp>
        <p:nvSpPr>
          <p:cNvPr id="57" name="Oval 56">
            <a:extLst>
              <a:ext uri="{FF2B5EF4-FFF2-40B4-BE49-F238E27FC236}">
                <a16:creationId xmlns:a16="http://schemas.microsoft.com/office/drawing/2014/main" id="{C3D36B8E-ABB4-7947-A219-01D742B0B0DE}"/>
              </a:ext>
            </a:extLst>
          </p:cNvPr>
          <p:cNvSpPr/>
          <p:nvPr/>
        </p:nvSpPr>
        <p:spPr>
          <a:xfrm>
            <a:off x="9621697" y="5734677"/>
            <a:ext cx="326093" cy="3260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chemeClr val="accent3"/>
                </a:solidFill>
              </a:rPr>
              <a:t>✗</a:t>
            </a:r>
          </a:p>
        </p:txBody>
      </p:sp>
      <p:sp>
        <p:nvSpPr>
          <p:cNvPr id="58" name="Rounded Rectangular Callout 57">
            <a:extLst>
              <a:ext uri="{FF2B5EF4-FFF2-40B4-BE49-F238E27FC236}">
                <a16:creationId xmlns:a16="http://schemas.microsoft.com/office/drawing/2014/main" id="{034F51C1-0F55-6F4E-B111-F7C8DD55D7C3}"/>
              </a:ext>
            </a:extLst>
          </p:cNvPr>
          <p:cNvSpPr/>
          <p:nvPr/>
        </p:nvSpPr>
        <p:spPr bwMode="auto">
          <a:xfrm>
            <a:off x="9511152" y="4229762"/>
            <a:ext cx="2378569" cy="1120224"/>
          </a:xfrm>
          <a:prstGeom prst="wedgeRoundRectCallout">
            <a:avLst>
              <a:gd name="adj1" fmla="val -56484"/>
              <a:gd name="adj2" fmla="val -22944"/>
              <a:gd name="adj3" fmla="val 16667"/>
            </a:avLst>
          </a:prstGeom>
          <a:solidFill>
            <a:srgbClr val="00A189"/>
          </a:solidFill>
          <a:ln w="9525" cap="flat" cmpd="sng" algn="ctr">
            <a:noFill/>
            <a:prstDash val="solid"/>
            <a:round/>
            <a:headEnd type="none" w="med" len="med"/>
            <a:tailEnd type="none" w="med" len="med"/>
          </a:ln>
          <a:effectLst/>
        </p:spPr>
        <p:txBody>
          <a:bodyPr rot="0" spcFirstLastPara="0" vertOverflow="overflow" horzOverflow="overflow" vert="horz" wrap="square" lIns="108000" tIns="360000" rIns="108000" bIns="360000" numCol="1" spcCol="0" rtlCol="0" fromWordArt="0" anchor="ctr" anchorCtr="0" forceAA="0" compatLnSpc="1">
            <a:prstTxWarp prst="textNoShape">
              <a:avLst/>
            </a:prstTxWarp>
            <a:noAutofit/>
          </a:bodyPr>
          <a:lstStyle/>
          <a:p>
            <a:pPr marL="406400" eaLnBrk="0" fontAlgn="base" hangingPunct="0">
              <a:spcBef>
                <a:spcPct val="50000"/>
              </a:spcBef>
              <a:spcAft>
                <a:spcPct val="0"/>
              </a:spcAft>
            </a:pPr>
            <a:r>
              <a:rPr lang="en-CA" sz="1200">
                <a:solidFill>
                  <a:schemeClr val="bg1"/>
                </a:solidFill>
                <a:cs typeface="Calibri" pitchFamily="34" charset="0"/>
              </a:rPr>
              <a:t>The full set of secondary colours and approved tints can be selected from the ‘Custom Colors’ section</a:t>
            </a:r>
          </a:p>
        </p:txBody>
      </p:sp>
      <p:sp>
        <p:nvSpPr>
          <p:cNvPr id="59" name="Oval 58">
            <a:extLst>
              <a:ext uri="{FF2B5EF4-FFF2-40B4-BE49-F238E27FC236}">
                <a16:creationId xmlns:a16="http://schemas.microsoft.com/office/drawing/2014/main" id="{4AF7824D-9711-FF4E-BC4C-835D0D16F36D}"/>
              </a:ext>
            </a:extLst>
          </p:cNvPr>
          <p:cNvSpPr/>
          <p:nvPr/>
        </p:nvSpPr>
        <p:spPr>
          <a:xfrm>
            <a:off x="9621697" y="4619751"/>
            <a:ext cx="326093" cy="3260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rgbClr val="00A189"/>
                </a:solidFill>
              </a:rPr>
              <a:t>✓</a:t>
            </a:r>
          </a:p>
        </p:txBody>
      </p:sp>
      <p:sp>
        <p:nvSpPr>
          <p:cNvPr id="60" name="Rounded Rectangular Callout 59">
            <a:extLst>
              <a:ext uri="{FF2B5EF4-FFF2-40B4-BE49-F238E27FC236}">
                <a16:creationId xmlns:a16="http://schemas.microsoft.com/office/drawing/2014/main" id="{9DFD30DA-747B-F840-89AE-51CA6487288E}"/>
              </a:ext>
            </a:extLst>
          </p:cNvPr>
          <p:cNvSpPr/>
          <p:nvPr/>
        </p:nvSpPr>
        <p:spPr bwMode="auto">
          <a:xfrm>
            <a:off x="9511152" y="2153964"/>
            <a:ext cx="2378569" cy="812072"/>
          </a:xfrm>
          <a:prstGeom prst="wedgeRoundRectCallout">
            <a:avLst>
              <a:gd name="adj1" fmla="val -56821"/>
              <a:gd name="adj2" fmla="val 30758"/>
              <a:gd name="adj3" fmla="val 16667"/>
            </a:avLst>
          </a:prstGeom>
          <a:solidFill>
            <a:srgbClr val="00A189"/>
          </a:solidFill>
          <a:ln w="9525" cap="flat" cmpd="sng" algn="ctr">
            <a:noFill/>
            <a:prstDash val="solid"/>
            <a:round/>
            <a:headEnd type="none" w="med" len="med"/>
            <a:tailEnd type="none" w="med" len="med"/>
          </a:ln>
          <a:effectLst/>
        </p:spPr>
        <p:txBody>
          <a:bodyPr rot="0" spcFirstLastPara="0" vertOverflow="overflow" horzOverflow="overflow" vert="horz" wrap="square" lIns="108000" tIns="360000" rIns="108000" bIns="360000" numCol="1" spcCol="0" rtlCol="0" fromWordArt="0" anchor="ctr" anchorCtr="0" forceAA="0" compatLnSpc="1">
            <a:prstTxWarp prst="textNoShape">
              <a:avLst/>
            </a:prstTxWarp>
            <a:noAutofit/>
          </a:bodyPr>
          <a:lstStyle/>
          <a:p>
            <a:pPr marL="406400" eaLnBrk="0" fontAlgn="base" hangingPunct="0">
              <a:spcBef>
                <a:spcPct val="50000"/>
              </a:spcBef>
              <a:spcAft>
                <a:spcPct val="0"/>
              </a:spcAft>
            </a:pPr>
            <a:r>
              <a:rPr lang="en-CA" sz="1200">
                <a:solidFill>
                  <a:schemeClr val="bg1"/>
                </a:solidFill>
                <a:cs typeface="Calibri" pitchFamily="34" charset="0"/>
              </a:rPr>
              <a:t>You can use any of the colours from the top row of the ‘Theme Colors’</a:t>
            </a:r>
          </a:p>
        </p:txBody>
      </p:sp>
      <p:sp>
        <p:nvSpPr>
          <p:cNvPr id="61" name="Oval 60">
            <a:extLst>
              <a:ext uri="{FF2B5EF4-FFF2-40B4-BE49-F238E27FC236}">
                <a16:creationId xmlns:a16="http://schemas.microsoft.com/office/drawing/2014/main" id="{C37E67E7-5200-A349-B5EA-EF6E12C88324}"/>
              </a:ext>
            </a:extLst>
          </p:cNvPr>
          <p:cNvSpPr/>
          <p:nvPr/>
        </p:nvSpPr>
        <p:spPr>
          <a:xfrm>
            <a:off x="9621697" y="2389877"/>
            <a:ext cx="326093" cy="3260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solidFill>
                  <a:srgbClr val="00A189"/>
                </a:solidFill>
              </a:rPr>
              <a:t>✓</a:t>
            </a:r>
          </a:p>
        </p:txBody>
      </p:sp>
      <p:sp>
        <p:nvSpPr>
          <p:cNvPr id="62" name="Rectangle 61">
            <a:extLst>
              <a:ext uri="{FF2B5EF4-FFF2-40B4-BE49-F238E27FC236}">
                <a16:creationId xmlns:a16="http://schemas.microsoft.com/office/drawing/2014/main" id="{256D2569-43F7-D742-9404-CD65223D1874}"/>
              </a:ext>
            </a:extLst>
          </p:cNvPr>
          <p:cNvSpPr/>
          <p:nvPr/>
        </p:nvSpPr>
        <p:spPr>
          <a:xfrm>
            <a:off x="7169856" y="5586331"/>
            <a:ext cx="2134566" cy="305465"/>
          </a:xfrm>
          <a:prstGeom prst="rect">
            <a:avLst/>
          </a:prstGeom>
          <a:solidFill>
            <a:schemeClr val="accent3">
              <a:alpha val="62000"/>
            </a:schemeClr>
          </a:soli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err="1"/>
          </a:p>
        </p:txBody>
      </p:sp>
      <p:sp>
        <p:nvSpPr>
          <p:cNvPr id="63" name="Rectangle 62">
            <a:extLst>
              <a:ext uri="{FF2B5EF4-FFF2-40B4-BE49-F238E27FC236}">
                <a16:creationId xmlns:a16="http://schemas.microsoft.com/office/drawing/2014/main" id="{7CF5CFA4-9CA1-D441-A6EC-0967D9065B0A}"/>
              </a:ext>
            </a:extLst>
          </p:cNvPr>
          <p:cNvSpPr/>
          <p:nvPr/>
        </p:nvSpPr>
        <p:spPr>
          <a:xfrm>
            <a:off x="7169856" y="2979488"/>
            <a:ext cx="2134566" cy="899023"/>
          </a:xfrm>
          <a:prstGeom prst="rect">
            <a:avLst/>
          </a:prstGeom>
          <a:solidFill>
            <a:schemeClr val="accent3">
              <a:alpha val="62000"/>
            </a:schemeClr>
          </a:soli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err="1"/>
          </a:p>
        </p:txBody>
      </p:sp>
      <p:sp>
        <p:nvSpPr>
          <p:cNvPr id="64" name="Rectangle 63">
            <a:extLst>
              <a:ext uri="{FF2B5EF4-FFF2-40B4-BE49-F238E27FC236}">
                <a16:creationId xmlns:a16="http://schemas.microsoft.com/office/drawing/2014/main" id="{09D543FE-0426-2B44-B6AB-99CF4B4E6FFB}"/>
              </a:ext>
            </a:extLst>
          </p:cNvPr>
          <p:cNvSpPr/>
          <p:nvPr/>
        </p:nvSpPr>
        <p:spPr>
          <a:xfrm>
            <a:off x="7169856" y="4286921"/>
            <a:ext cx="2134566" cy="915065"/>
          </a:xfrm>
          <a:prstGeom prst="rect">
            <a:avLst/>
          </a:prstGeom>
          <a:noFill/>
          <a:ln w="31750">
            <a:solidFill>
              <a:srgbClr val="00A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err="1"/>
          </a:p>
        </p:txBody>
      </p:sp>
      <p:sp>
        <p:nvSpPr>
          <p:cNvPr id="65" name="Rectangle 64">
            <a:extLst>
              <a:ext uri="{FF2B5EF4-FFF2-40B4-BE49-F238E27FC236}">
                <a16:creationId xmlns:a16="http://schemas.microsoft.com/office/drawing/2014/main" id="{C4CA6306-B8EF-6346-BBD3-5486992CECBD}"/>
              </a:ext>
            </a:extLst>
          </p:cNvPr>
          <p:cNvSpPr/>
          <p:nvPr/>
        </p:nvSpPr>
        <p:spPr>
          <a:xfrm>
            <a:off x="7169856" y="2658647"/>
            <a:ext cx="2134566" cy="289423"/>
          </a:xfrm>
          <a:prstGeom prst="rect">
            <a:avLst/>
          </a:prstGeom>
          <a:noFill/>
          <a:ln w="31750">
            <a:solidFill>
              <a:srgbClr val="00A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err="1"/>
          </a:p>
        </p:txBody>
      </p:sp>
      <p:sp>
        <p:nvSpPr>
          <p:cNvPr id="66" name="TextBox 65">
            <a:extLst>
              <a:ext uri="{FF2B5EF4-FFF2-40B4-BE49-F238E27FC236}">
                <a16:creationId xmlns:a16="http://schemas.microsoft.com/office/drawing/2014/main" id="{0E2376F0-0839-904D-A5DE-A360FEB1D334}"/>
              </a:ext>
            </a:extLst>
          </p:cNvPr>
          <p:cNvSpPr txBox="1"/>
          <p:nvPr/>
        </p:nvSpPr>
        <p:spPr>
          <a:xfrm>
            <a:off x="7977291" y="3120112"/>
            <a:ext cx="519694" cy="584775"/>
          </a:xfrm>
          <a:prstGeom prst="rect">
            <a:avLst/>
          </a:prstGeom>
          <a:noFill/>
        </p:spPr>
        <p:txBody>
          <a:bodyPr wrap="none" rtlCol="0">
            <a:spAutoFit/>
          </a:bodyPr>
          <a:lstStyle/>
          <a:p>
            <a:pPr algn="ctr"/>
            <a:r>
              <a:rPr lang="en-CA" sz="3200">
                <a:solidFill>
                  <a:schemeClr val="bg1"/>
                </a:solidFill>
              </a:rPr>
              <a:t>✗</a:t>
            </a:r>
          </a:p>
        </p:txBody>
      </p:sp>
      <p:sp>
        <p:nvSpPr>
          <p:cNvPr id="67" name="TextBox 66">
            <a:extLst>
              <a:ext uri="{FF2B5EF4-FFF2-40B4-BE49-F238E27FC236}">
                <a16:creationId xmlns:a16="http://schemas.microsoft.com/office/drawing/2014/main" id="{07DFD62A-2B03-B64D-95FB-08CA3B23C507}"/>
              </a:ext>
            </a:extLst>
          </p:cNvPr>
          <p:cNvSpPr txBox="1"/>
          <p:nvPr/>
        </p:nvSpPr>
        <p:spPr>
          <a:xfrm>
            <a:off x="8050228" y="5542470"/>
            <a:ext cx="373820" cy="369332"/>
          </a:xfrm>
          <a:prstGeom prst="rect">
            <a:avLst/>
          </a:prstGeom>
          <a:noFill/>
        </p:spPr>
        <p:txBody>
          <a:bodyPr wrap="none" rtlCol="0">
            <a:spAutoFit/>
          </a:bodyPr>
          <a:lstStyle/>
          <a:p>
            <a:pPr algn="ctr"/>
            <a:r>
              <a:rPr lang="en-CA">
                <a:solidFill>
                  <a:schemeClr val="bg1"/>
                </a:solidFill>
              </a:rPr>
              <a:t>✗</a:t>
            </a:r>
          </a:p>
        </p:txBody>
      </p:sp>
      <p:sp>
        <p:nvSpPr>
          <p:cNvPr id="68" name="Rounded Rectangular Callout 67">
            <a:extLst>
              <a:ext uri="{FF2B5EF4-FFF2-40B4-BE49-F238E27FC236}">
                <a16:creationId xmlns:a16="http://schemas.microsoft.com/office/drawing/2014/main" id="{AC296E0C-EC21-2046-AEF3-0F7225FAEFFF}"/>
              </a:ext>
            </a:extLst>
          </p:cNvPr>
          <p:cNvSpPr/>
          <p:nvPr/>
        </p:nvSpPr>
        <p:spPr bwMode="auto">
          <a:xfrm>
            <a:off x="7137857" y="955146"/>
            <a:ext cx="3048880" cy="767366"/>
          </a:xfrm>
          <a:prstGeom prst="wedgeRoundRectCallout">
            <a:avLst>
              <a:gd name="adj1" fmla="val -26176"/>
              <a:gd name="adj2" fmla="val 71989"/>
              <a:gd name="adj3" fmla="val 16667"/>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91440" bIns="360000" numCol="1" spcCol="0" rtlCol="0" fromWordArt="0" anchor="ctr" anchorCtr="0" forceAA="0" compatLnSpc="1">
            <a:prstTxWarp prst="textNoShape">
              <a:avLst/>
            </a:prstTxWarp>
            <a:noAutofit/>
          </a:bodyPr>
          <a:lstStyle/>
          <a:p>
            <a:pPr marL="0" marR="0" indent="0" defTabSz="914400" rtl="0" eaLnBrk="0" fontAlgn="base" latinLnBrk="0" hangingPunct="0">
              <a:lnSpc>
                <a:spcPct val="100000"/>
              </a:lnSpc>
              <a:spcBef>
                <a:spcPct val="50000"/>
              </a:spcBef>
              <a:spcAft>
                <a:spcPct val="0"/>
              </a:spcAft>
              <a:buClrTx/>
              <a:buSzTx/>
              <a:buFontTx/>
              <a:buNone/>
              <a:tabLst/>
            </a:pPr>
            <a:r>
              <a:rPr kumimoji="0" lang="en-CA" sz="1200" b="0" i="0" u="none" strike="noStrike" cap="none" normalizeH="0" baseline="0">
                <a:ln>
                  <a:noFill/>
                </a:ln>
                <a:solidFill>
                  <a:schemeClr val="bg1"/>
                </a:solidFill>
                <a:cs typeface="Calibri" pitchFamily="34" charset="0"/>
              </a:rPr>
              <a:t>All the approved colours can be accessed through the colour dropdowns.</a:t>
            </a:r>
            <a:endParaRPr kumimoji="0" lang="en-CA" sz="900" b="0" i="0" u="none" strike="noStrike" cap="none" normalizeH="0" baseline="0">
              <a:ln>
                <a:noFill/>
              </a:ln>
              <a:solidFill>
                <a:schemeClr val="bg1"/>
              </a:solidFill>
              <a:cs typeface="Calibri" pitchFamily="34" charset="0"/>
            </a:endParaRPr>
          </a:p>
        </p:txBody>
      </p:sp>
    </p:spTree>
    <p:extLst>
      <p:ext uri="{BB962C8B-B14F-4D97-AF65-F5344CB8AC3E}">
        <p14:creationId xmlns:p14="http://schemas.microsoft.com/office/powerpoint/2010/main" val="316647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DB04C3-B59E-BA4B-8D32-0A76BD5AD8D4}"/>
              </a:ext>
            </a:extLst>
          </p:cNvPr>
          <p:cNvSpPr>
            <a:spLocks noGrp="1"/>
          </p:cNvSpPr>
          <p:nvPr>
            <p:ph type="sldNum" sz="quarter" idx="12"/>
          </p:nvPr>
        </p:nvSpPr>
        <p:spPr/>
        <p:txBody>
          <a:bodyPr/>
          <a:lstStyle/>
          <a:p>
            <a:fld id="{1BD90C89-BB05-D647-8C9B-C2376028CB3D}" type="slidenum">
              <a:rPr lang="en-CA" smtClean="0"/>
              <a:pPr/>
              <a:t>20</a:t>
            </a:fld>
            <a:endParaRPr lang="en-CA"/>
          </a:p>
        </p:txBody>
      </p:sp>
      <p:sp>
        <p:nvSpPr>
          <p:cNvPr id="2" name="Title 1">
            <a:extLst>
              <a:ext uri="{FF2B5EF4-FFF2-40B4-BE49-F238E27FC236}">
                <a16:creationId xmlns:a16="http://schemas.microsoft.com/office/drawing/2014/main" id="{CD5C613E-07A0-544B-BA3F-F06FFA4BF402}"/>
              </a:ext>
            </a:extLst>
          </p:cNvPr>
          <p:cNvSpPr>
            <a:spLocks noGrp="1"/>
          </p:cNvSpPr>
          <p:nvPr>
            <p:ph type="ctrTitle"/>
          </p:nvPr>
        </p:nvSpPr>
        <p:spPr/>
        <p:txBody>
          <a:bodyPr/>
          <a:lstStyle/>
          <a:p>
            <a:r>
              <a:rPr lang="en-CA"/>
              <a:t>Section Header</a:t>
            </a:r>
            <a:br>
              <a:rPr lang="en-CA"/>
            </a:br>
            <a:r>
              <a:rPr lang="en-CA"/>
              <a:t>Option 3</a:t>
            </a:r>
          </a:p>
        </p:txBody>
      </p:sp>
    </p:spTree>
    <p:extLst>
      <p:ext uri="{BB962C8B-B14F-4D97-AF65-F5344CB8AC3E}">
        <p14:creationId xmlns:p14="http://schemas.microsoft.com/office/powerpoint/2010/main" val="3643640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DD2DD-9F2A-8D4E-BD03-DF8E523FC20F}"/>
              </a:ext>
            </a:extLst>
          </p:cNvPr>
          <p:cNvSpPr>
            <a:spLocks noGrp="1"/>
          </p:cNvSpPr>
          <p:nvPr>
            <p:ph type="body" idx="1"/>
          </p:nvPr>
        </p:nvSpPr>
        <p:spPr/>
        <p:txBody>
          <a:bodyPr/>
          <a:lstStyle/>
          <a:p>
            <a:r>
              <a:rPr lang="en-CA"/>
              <a:t>#</a:t>
            </a:r>
          </a:p>
        </p:txBody>
      </p:sp>
      <p:sp>
        <p:nvSpPr>
          <p:cNvPr id="3" name="Title 2">
            <a:extLst>
              <a:ext uri="{FF2B5EF4-FFF2-40B4-BE49-F238E27FC236}">
                <a16:creationId xmlns:a16="http://schemas.microsoft.com/office/drawing/2014/main" id="{204E72C4-58F7-6C46-AE7E-6269B790236A}"/>
              </a:ext>
            </a:extLst>
          </p:cNvPr>
          <p:cNvSpPr>
            <a:spLocks noGrp="1"/>
          </p:cNvSpPr>
          <p:nvPr>
            <p:ph type="ctrTitle"/>
          </p:nvPr>
        </p:nvSpPr>
        <p:spPr/>
        <p:txBody>
          <a:bodyPr/>
          <a:lstStyle/>
          <a:p>
            <a:r>
              <a:rPr lang="en-CA"/>
              <a:t>Section Header</a:t>
            </a:r>
            <a:br>
              <a:rPr lang="en-CA"/>
            </a:br>
            <a:r>
              <a:rPr lang="en-CA"/>
              <a:t>Option 4 Two Lines</a:t>
            </a:r>
          </a:p>
        </p:txBody>
      </p:sp>
      <p:sp>
        <p:nvSpPr>
          <p:cNvPr id="4" name="Slide Number Placeholder 3">
            <a:extLst>
              <a:ext uri="{FF2B5EF4-FFF2-40B4-BE49-F238E27FC236}">
                <a16:creationId xmlns:a16="http://schemas.microsoft.com/office/drawing/2014/main" id="{BD19FF70-8A5E-A14B-B022-BE07BEAE0276}"/>
              </a:ext>
            </a:extLst>
          </p:cNvPr>
          <p:cNvSpPr>
            <a:spLocks noGrp="1"/>
          </p:cNvSpPr>
          <p:nvPr>
            <p:ph type="sldNum" sz="quarter" idx="12"/>
          </p:nvPr>
        </p:nvSpPr>
        <p:spPr/>
        <p:txBody>
          <a:bodyPr/>
          <a:lstStyle/>
          <a:p>
            <a:fld id="{1BD90C89-BB05-D647-8C9B-C2376028CB3D}" type="slidenum">
              <a:rPr lang="en-CA" smtClean="0"/>
              <a:pPr/>
              <a:t>21</a:t>
            </a:fld>
            <a:endParaRPr lang="en-CA"/>
          </a:p>
        </p:txBody>
      </p:sp>
    </p:spTree>
    <p:extLst>
      <p:ext uri="{BB962C8B-B14F-4D97-AF65-F5344CB8AC3E}">
        <p14:creationId xmlns:p14="http://schemas.microsoft.com/office/powerpoint/2010/main" val="3966556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D86F93-09A4-7848-B7EA-CD672A7A5E41}"/>
              </a:ext>
            </a:extLst>
          </p:cNvPr>
          <p:cNvSpPr>
            <a:spLocks noGrp="1"/>
          </p:cNvSpPr>
          <p:nvPr>
            <p:ph type="body" idx="1"/>
          </p:nvPr>
        </p:nvSpPr>
        <p:spPr/>
        <p:txBody>
          <a:bodyPr/>
          <a:lstStyle/>
          <a:p>
            <a:r>
              <a:rPr lang="en-CA"/>
              <a:t>Section A</a:t>
            </a:r>
          </a:p>
        </p:txBody>
      </p:sp>
      <p:sp>
        <p:nvSpPr>
          <p:cNvPr id="3" name="Title 2">
            <a:extLst>
              <a:ext uri="{FF2B5EF4-FFF2-40B4-BE49-F238E27FC236}">
                <a16:creationId xmlns:a16="http://schemas.microsoft.com/office/drawing/2014/main" id="{45E61236-8A09-8D47-B734-99B8EB36DD4A}"/>
              </a:ext>
            </a:extLst>
          </p:cNvPr>
          <p:cNvSpPr>
            <a:spLocks noGrp="1"/>
          </p:cNvSpPr>
          <p:nvPr>
            <p:ph type="ctrTitle"/>
          </p:nvPr>
        </p:nvSpPr>
        <p:spPr/>
        <p:txBody>
          <a:bodyPr/>
          <a:lstStyle/>
          <a:p>
            <a:r>
              <a:rPr lang="en-CA"/>
              <a:t>Section Header</a:t>
            </a:r>
            <a:br>
              <a:rPr lang="en-CA"/>
            </a:br>
            <a:r>
              <a:rPr lang="en-CA"/>
              <a:t>Option 5</a:t>
            </a:r>
          </a:p>
        </p:txBody>
      </p:sp>
      <p:sp>
        <p:nvSpPr>
          <p:cNvPr id="4" name="Slide Number Placeholder 3">
            <a:extLst>
              <a:ext uri="{FF2B5EF4-FFF2-40B4-BE49-F238E27FC236}">
                <a16:creationId xmlns:a16="http://schemas.microsoft.com/office/drawing/2014/main" id="{A1E3C038-6E03-3947-A525-27F22B4EE61F}"/>
              </a:ext>
            </a:extLst>
          </p:cNvPr>
          <p:cNvSpPr>
            <a:spLocks noGrp="1"/>
          </p:cNvSpPr>
          <p:nvPr>
            <p:ph type="sldNum" sz="quarter" idx="12"/>
          </p:nvPr>
        </p:nvSpPr>
        <p:spPr/>
        <p:txBody>
          <a:bodyPr/>
          <a:lstStyle/>
          <a:p>
            <a:fld id="{1BD90C89-BB05-D647-8C9B-C2376028CB3D}" type="slidenum">
              <a:rPr lang="en-CA" smtClean="0"/>
              <a:pPr/>
              <a:t>22</a:t>
            </a:fld>
            <a:endParaRPr lang="en-CA"/>
          </a:p>
        </p:txBody>
      </p:sp>
    </p:spTree>
    <p:extLst>
      <p:ext uri="{BB962C8B-B14F-4D97-AF65-F5344CB8AC3E}">
        <p14:creationId xmlns:p14="http://schemas.microsoft.com/office/powerpoint/2010/main" val="2125688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6FCC9E-81B9-A942-A6B4-921BE76CD414}"/>
              </a:ext>
            </a:extLst>
          </p:cNvPr>
          <p:cNvSpPr txBox="1"/>
          <p:nvPr/>
        </p:nvSpPr>
        <p:spPr>
          <a:xfrm>
            <a:off x="2486293" y="2305902"/>
            <a:ext cx="7219414" cy="3170099"/>
          </a:xfrm>
          <a:prstGeom prst="rect">
            <a:avLst/>
          </a:prstGeom>
          <a:noFill/>
        </p:spPr>
        <p:txBody>
          <a:bodyPr wrap="square" rtlCol="0">
            <a:spAutoFit/>
          </a:bodyPr>
          <a:lstStyle/>
          <a:p>
            <a:pPr algn="ctr"/>
            <a:r>
              <a:rPr lang="en-CA" sz="4000" b="1">
                <a:solidFill>
                  <a:schemeClr val="bg1"/>
                </a:solidFill>
              </a:rPr>
              <a:t>Content slide samples</a:t>
            </a:r>
          </a:p>
          <a:p>
            <a:pPr algn="ctr"/>
            <a:endParaRPr lang="en-CA" sz="2000">
              <a:solidFill>
                <a:schemeClr val="bg1"/>
              </a:solidFill>
            </a:endParaRPr>
          </a:p>
          <a:p>
            <a:pPr algn="ctr"/>
            <a:r>
              <a:rPr lang="en-CA" sz="2000">
                <a:solidFill>
                  <a:schemeClr val="bg1"/>
                </a:solidFill>
              </a:rPr>
              <a:t>All images and video shown on the following slides can be used as is or replaced as needed.</a:t>
            </a:r>
          </a:p>
          <a:p>
            <a:pPr algn="ctr"/>
            <a:endParaRPr lang="en-CA" sz="2000" u="sng">
              <a:solidFill>
                <a:srgbClr val="FFFFFF"/>
              </a:solidFill>
            </a:endParaRPr>
          </a:p>
          <a:p>
            <a:pPr algn="ctr"/>
            <a:r>
              <a:rPr lang="en-CA" sz="2000" u="sng">
                <a:solidFill>
                  <a:srgbClr val="FFFFFF"/>
                </a:solidFill>
              </a:rPr>
              <a:t>Headshots must be replaced/deleted if not used.</a:t>
            </a:r>
            <a:endParaRPr lang="en-CA" sz="2000" u="sng">
              <a:solidFill>
                <a:schemeClr val="bg1"/>
              </a:solidFill>
            </a:endParaRPr>
          </a:p>
          <a:p>
            <a:pPr algn="ctr"/>
            <a:endParaRPr lang="en-CA" sz="2000">
              <a:solidFill>
                <a:schemeClr val="bg1"/>
              </a:solidFill>
            </a:endParaRPr>
          </a:p>
          <a:p>
            <a:pPr algn="ctr">
              <a:tabLst>
                <a:tab pos="1016000" algn="l"/>
              </a:tabLst>
            </a:pPr>
            <a:r>
              <a:rPr lang="en-CA" sz="2000" u="sng">
                <a:solidFill>
                  <a:schemeClr val="bg1"/>
                </a:solidFill>
              </a:rPr>
              <a:t>Please delete this slide and any unused sample slides</a:t>
            </a:r>
            <a:br>
              <a:rPr lang="en-CA" sz="2000" u="sng">
                <a:solidFill>
                  <a:schemeClr val="bg1"/>
                </a:solidFill>
              </a:rPr>
            </a:br>
            <a:r>
              <a:rPr lang="en-CA" sz="2000" u="sng">
                <a:solidFill>
                  <a:schemeClr val="bg1"/>
                </a:solidFill>
              </a:rPr>
              <a:t>from your final presentation</a:t>
            </a:r>
            <a:r>
              <a:rPr lang="en-CA" sz="2000">
                <a:solidFill>
                  <a:schemeClr val="bg1"/>
                </a:solidFill>
              </a:rPr>
              <a:t>.</a:t>
            </a:r>
          </a:p>
        </p:txBody>
      </p:sp>
      <p:sp>
        <p:nvSpPr>
          <p:cNvPr id="6" name="Rounded Rectangular Callout 5">
            <a:extLst>
              <a:ext uri="{FF2B5EF4-FFF2-40B4-BE49-F238E27FC236}">
                <a16:creationId xmlns:a16="http://schemas.microsoft.com/office/drawing/2014/main" id="{6B45F7BB-895A-A645-B222-79CCA03414FF}"/>
              </a:ext>
            </a:extLst>
          </p:cNvPr>
          <p:cNvSpPr/>
          <p:nvPr/>
        </p:nvSpPr>
        <p:spPr>
          <a:xfrm>
            <a:off x="5635002" y="1075890"/>
            <a:ext cx="921993" cy="700603"/>
          </a:xfrm>
          <a:prstGeom prst="wedgeRoundRectCallout">
            <a:avLst>
              <a:gd name="adj1" fmla="val -21385"/>
              <a:gd name="adj2" fmla="val 86550"/>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C56FACF8-1878-AE41-9EEA-82F2A757B461}"/>
              </a:ext>
            </a:extLst>
          </p:cNvPr>
          <p:cNvSpPr>
            <a:spLocks noGrp="1"/>
          </p:cNvSpPr>
          <p:nvPr>
            <p:ph type="sldNum" sz="quarter" idx="12"/>
          </p:nvPr>
        </p:nvSpPr>
        <p:spPr>
          <a:xfrm>
            <a:off x="11099800" y="6229815"/>
            <a:ext cx="711199" cy="264676"/>
          </a:xfrm>
        </p:spPr>
        <p:txBody>
          <a:bodyPr/>
          <a:lstStyle/>
          <a:p>
            <a:fld id="{1BD90C89-BB05-D647-8C9B-C2376028CB3D}" type="slidenum">
              <a:rPr lang="en-CA" smtClean="0"/>
              <a:t>23</a:t>
            </a:fld>
            <a:endParaRPr lang="en-CA"/>
          </a:p>
        </p:txBody>
      </p:sp>
    </p:spTree>
    <p:extLst>
      <p:ext uri="{BB962C8B-B14F-4D97-AF65-F5344CB8AC3E}">
        <p14:creationId xmlns:p14="http://schemas.microsoft.com/office/powerpoint/2010/main" val="1342260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A77AF-5DA9-E148-8314-B4F478A2B718}"/>
              </a:ext>
            </a:extLst>
          </p:cNvPr>
          <p:cNvSpPr>
            <a:spLocks noGrp="1"/>
          </p:cNvSpPr>
          <p:nvPr>
            <p:ph type="title"/>
          </p:nvPr>
        </p:nvSpPr>
        <p:spPr/>
        <p:txBody>
          <a:bodyPr/>
          <a:lstStyle/>
          <a:p>
            <a:r>
              <a:rPr lang="en-CA"/>
              <a:t>Agenda</a:t>
            </a:r>
          </a:p>
        </p:txBody>
      </p:sp>
      <p:sp>
        <p:nvSpPr>
          <p:cNvPr id="3" name="Content Placeholder 2">
            <a:extLst>
              <a:ext uri="{FF2B5EF4-FFF2-40B4-BE49-F238E27FC236}">
                <a16:creationId xmlns:a16="http://schemas.microsoft.com/office/drawing/2014/main" id="{BEA656B0-2A4A-B146-8D53-C15C91FB70B9}"/>
              </a:ext>
            </a:extLst>
          </p:cNvPr>
          <p:cNvSpPr>
            <a:spLocks noGrp="1"/>
          </p:cNvSpPr>
          <p:nvPr>
            <p:ph sz="quarter" idx="23"/>
          </p:nvPr>
        </p:nvSpPr>
        <p:spPr>
          <a:xfrm>
            <a:off x="381000" y="1592263"/>
            <a:ext cx="2857500" cy="4176712"/>
          </a:xfrm>
        </p:spPr>
        <p:txBody>
          <a:bodyPr/>
          <a:lstStyle/>
          <a:p>
            <a:r>
              <a:rPr lang="en-CA"/>
              <a:t>Agenda Item 1</a:t>
            </a:r>
          </a:p>
          <a:p>
            <a:r>
              <a:rPr lang="en-CA"/>
              <a:t>Agenda Item 2</a:t>
            </a:r>
          </a:p>
          <a:p>
            <a:r>
              <a:rPr lang="en-CA"/>
              <a:t>Agenda Item 3</a:t>
            </a:r>
          </a:p>
          <a:p>
            <a:r>
              <a:rPr lang="en-CA"/>
              <a:t>Agenda Item 4</a:t>
            </a:r>
          </a:p>
          <a:p>
            <a:pPr lvl="1"/>
            <a:r>
              <a:rPr lang="en-CA"/>
              <a:t>Sub Item</a:t>
            </a:r>
          </a:p>
          <a:p>
            <a:pPr lvl="1"/>
            <a:r>
              <a:rPr lang="en-CA"/>
              <a:t>Sub Item</a:t>
            </a:r>
          </a:p>
          <a:p>
            <a:pPr lvl="1"/>
            <a:r>
              <a:rPr lang="en-CA"/>
              <a:t>Sub Item</a:t>
            </a:r>
          </a:p>
        </p:txBody>
      </p:sp>
      <p:sp>
        <p:nvSpPr>
          <p:cNvPr id="4" name="Content Placeholder 3">
            <a:extLst>
              <a:ext uri="{FF2B5EF4-FFF2-40B4-BE49-F238E27FC236}">
                <a16:creationId xmlns:a16="http://schemas.microsoft.com/office/drawing/2014/main" id="{2ABD153F-25FA-004D-962B-637C488C185C}"/>
              </a:ext>
            </a:extLst>
          </p:cNvPr>
          <p:cNvSpPr>
            <a:spLocks noGrp="1"/>
          </p:cNvSpPr>
          <p:nvPr>
            <p:ph sz="quarter" idx="24"/>
          </p:nvPr>
        </p:nvSpPr>
        <p:spPr>
          <a:xfrm>
            <a:off x="3752850" y="1592263"/>
            <a:ext cx="3057525" cy="4176712"/>
          </a:xfrm>
        </p:spPr>
        <p:txBody>
          <a:bodyPr/>
          <a:lstStyle/>
          <a:p>
            <a:r>
              <a:rPr lang="en-CA"/>
              <a:t>Agenda Item 5</a:t>
            </a:r>
          </a:p>
          <a:p>
            <a:pPr lvl="1"/>
            <a:r>
              <a:rPr lang="en-CA"/>
              <a:t>Sub Item</a:t>
            </a:r>
          </a:p>
          <a:p>
            <a:pPr lvl="1"/>
            <a:r>
              <a:rPr lang="en-CA"/>
              <a:t>Sub Item</a:t>
            </a:r>
          </a:p>
          <a:p>
            <a:pPr lvl="1"/>
            <a:r>
              <a:rPr lang="en-CA"/>
              <a:t>Sub Item</a:t>
            </a:r>
          </a:p>
          <a:p>
            <a:pPr lvl="1"/>
            <a:r>
              <a:rPr lang="en-CA"/>
              <a:t>Sub Item</a:t>
            </a:r>
          </a:p>
          <a:p>
            <a:r>
              <a:rPr lang="en-CA"/>
              <a:t>Agenda Item 6</a:t>
            </a:r>
          </a:p>
          <a:p>
            <a:pPr lvl="1"/>
            <a:r>
              <a:rPr lang="en-CA"/>
              <a:t>Sub Item</a:t>
            </a:r>
          </a:p>
          <a:p>
            <a:pPr lvl="1"/>
            <a:r>
              <a:rPr lang="en-CA"/>
              <a:t>Sub Item</a:t>
            </a:r>
          </a:p>
        </p:txBody>
      </p:sp>
      <p:sp>
        <p:nvSpPr>
          <p:cNvPr id="5" name="Content Placeholder 4">
            <a:extLst>
              <a:ext uri="{FF2B5EF4-FFF2-40B4-BE49-F238E27FC236}">
                <a16:creationId xmlns:a16="http://schemas.microsoft.com/office/drawing/2014/main" id="{20B1E11D-AF52-EB42-9B1F-B34A4DD5DE3E}"/>
              </a:ext>
            </a:extLst>
          </p:cNvPr>
          <p:cNvSpPr>
            <a:spLocks noGrp="1"/>
          </p:cNvSpPr>
          <p:nvPr>
            <p:ph sz="quarter" idx="25"/>
          </p:nvPr>
        </p:nvSpPr>
        <p:spPr>
          <a:xfrm>
            <a:off x="7324725" y="1592263"/>
            <a:ext cx="3057525" cy="4176712"/>
          </a:xfrm>
        </p:spPr>
        <p:txBody>
          <a:bodyPr/>
          <a:lstStyle/>
          <a:p>
            <a:r>
              <a:rPr lang="en-CA"/>
              <a:t>Agenda Item 7</a:t>
            </a:r>
          </a:p>
          <a:p>
            <a:r>
              <a:rPr lang="en-CA"/>
              <a:t>Agenda Item 8</a:t>
            </a:r>
          </a:p>
          <a:p>
            <a:r>
              <a:rPr lang="en-CA"/>
              <a:t>Agenda Item 9</a:t>
            </a:r>
          </a:p>
          <a:p>
            <a:pPr lvl="1"/>
            <a:r>
              <a:rPr lang="en-CA"/>
              <a:t>Sub Item</a:t>
            </a:r>
          </a:p>
          <a:p>
            <a:pPr lvl="1"/>
            <a:r>
              <a:rPr lang="en-CA"/>
              <a:t>Sub Item</a:t>
            </a:r>
          </a:p>
          <a:p>
            <a:pPr lvl="1"/>
            <a:r>
              <a:rPr lang="en-CA"/>
              <a:t>Sub Item</a:t>
            </a:r>
          </a:p>
          <a:p>
            <a:r>
              <a:rPr lang="en-CA"/>
              <a:t>Agenda Item 10</a:t>
            </a:r>
          </a:p>
        </p:txBody>
      </p:sp>
      <p:sp>
        <p:nvSpPr>
          <p:cNvPr id="2" name="Slide Number Placeholder 1">
            <a:extLst>
              <a:ext uri="{FF2B5EF4-FFF2-40B4-BE49-F238E27FC236}">
                <a16:creationId xmlns:a16="http://schemas.microsoft.com/office/drawing/2014/main" id="{A5EA675D-0BA9-9041-905D-812EA943E59F}"/>
              </a:ext>
            </a:extLst>
          </p:cNvPr>
          <p:cNvSpPr>
            <a:spLocks noGrp="1"/>
          </p:cNvSpPr>
          <p:nvPr>
            <p:ph type="sldNum" sz="quarter" idx="12"/>
          </p:nvPr>
        </p:nvSpPr>
        <p:spPr/>
        <p:txBody>
          <a:bodyPr/>
          <a:lstStyle/>
          <a:p>
            <a:fld id="{E4ECB127-6B1D-4440-BB59-CB7FB51359B3}" type="slidenum">
              <a:rPr lang="en-CA" smtClean="0"/>
              <a:pPr/>
              <a:t>24</a:t>
            </a:fld>
            <a:endParaRPr lang="en-CA"/>
          </a:p>
        </p:txBody>
      </p:sp>
    </p:spTree>
    <p:extLst>
      <p:ext uri="{BB962C8B-B14F-4D97-AF65-F5344CB8AC3E}">
        <p14:creationId xmlns:p14="http://schemas.microsoft.com/office/powerpoint/2010/main" val="3499909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0FFB5-A753-2741-92F3-124A93FFA15E}"/>
              </a:ext>
            </a:extLst>
          </p:cNvPr>
          <p:cNvSpPr>
            <a:spLocks noGrp="1"/>
          </p:cNvSpPr>
          <p:nvPr>
            <p:ph type="title"/>
          </p:nvPr>
        </p:nvSpPr>
        <p:spPr/>
        <p:txBody>
          <a:bodyPr/>
          <a:lstStyle/>
          <a:p>
            <a:r>
              <a:rPr lang="en-CA"/>
              <a:t>Content Slide Text Only</a:t>
            </a:r>
          </a:p>
        </p:txBody>
      </p:sp>
      <p:sp>
        <p:nvSpPr>
          <p:cNvPr id="2" name="Content Placeholder 1">
            <a:extLst>
              <a:ext uri="{FF2B5EF4-FFF2-40B4-BE49-F238E27FC236}">
                <a16:creationId xmlns:a16="http://schemas.microsoft.com/office/drawing/2014/main" id="{6A5F3DA7-BD88-9D4C-BC03-573F45644A61}"/>
              </a:ext>
            </a:extLst>
          </p:cNvPr>
          <p:cNvSpPr>
            <a:spLocks noGrp="1"/>
          </p:cNvSpPr>
          <p:nvPr>
            <p:ph idx="1"/>
          </p:nvPr>
        </p:nvSpPr>
        <p:spPr/>
        <p:txBody>
          <a:bodyPr>
            <a:normAutofit/>
          </a:bodyPr>
          <a:lstStyle/>
          <a:p>
            <a:pPr marL="0" indent="0">
              <a:buNone/>
            </a:pPr>
            <a:r>
              <a:rPr lang="en-CA"/>
              <a:t>Lorem ipsum dolor sit </a:t>
            </a:r>
            <a:r>
              <a:rPr lang="en-CA" err="1"/>
              <a:t>amet</a:t>
            </a:r>
            <a:r>
              <a:rPr lang="en-CA"/>
              <a:t>, </a:t>
            </a:r>
            <a:r>
              <a:rPr lang="en-CA" err="1"/>
              <a:t>consectetur</a:t>
            </a:r>
            <a:r>
              <a:rPr lang="en-CA"/>
              <a:t> </a:t>
            </a:r>
            <a:r>
              <a:rPr lang="en-CA" err="1"/>
              <a:t>adipiscing</a:t>
            </a:r>
            <a:r>
              <a:rPr lang="en-CA"/>
              <a:t> </a:t>
            </a:r>
            <a:r>
              <a:rPr lang="en-CA" err="1"/>
              <a:t>elit</a:t>
            </a:r>
            <a:r>
              <a:rPr lang="en-CA"/>
              <a:t>. </a:t>
            </a:r>
            <a:r>
              <a:rPr lang="en-CA" err="1"/>
              <a:t>Aliquam</a:t>
            </a:r>
            <a:r>
              <a:rPr lang="en-CA"/>
              <a:t> </a:t>
            </a:r>
            <a:r>
              <a:rPr lang="en-CA" err="1"/>
              <a:t>dignissim</a:t>
            </a:r>
            <a:r>
              <a:rPr lang="en-CA"/>
              <a:t> </a:t>
            </a:r>
            <a:r>
              <a:rPr lang="en-CA" err="1"/>
              <a:t>leo</a:t>
            </a:r>
            <a:r>
              <a:rPr lang="en-CA"/>
              <a:t> a libero </a:t>
            </a:r>
            <a:r>
              <a:rPr lang="en-CA" err="1"/>
              <a:t>mollis</a:t>
            </a:r>
            <a:r>
              <a:rPr lang="en-CA"/>
              <a:t> lacinia. </a:t>
            </a:r>
            <a:r>
              <a:rPr lang="en-CA" err="1"/>
              <a:t>Quisque</a:t>
            </a:r>
            <a:r>
              <a:rPr lang="en-CA"/>
              <a:t> </a:t>
            </a:r>
            <a:r>
              <a:rPr lang="en-CA" err="1"/>
              <a:t>facilisis</a:t>
            </a:r>
            <a:r>
              <a:rPr lang="en-CA"/>
              <a:t> </a:t>
            </a:r>
            <a:r>
              <a:rPr lang="en-CA" err="1"/>
              <a:t>risus</a:t>
            </a:r>
            <a:r>
              <a:rPr lang="en-CA"/>
              <a:t> at </a:t>
            </a:r>
            <a:r>
              <a:rPr lang="en-CA" err="1"/>
              <a:t>consectetur</a:t>
            </a:r>
            <a:r>
              <a:rPr lang="en-CA"/>
              <a:t> </a:t>
            </a:r>
            <a:r>
              <a:rPr lang="en-CA" err="1"/>
              <a:t>accumsan</a:t>
            </a:r>
            <a:r>
              <a:rPr lang="en-CA"/>
              <a:t>. </a:t>
            </a:r>
            <a:r>
              <a:rPr lang="en-CA" err="1"/>
              <a:t>Nullam</a:t>
            </a:r>
            <a:r>
              <a:rPr lang="en-CA"/>
              <a:t> et </a:t>
            </a:r>
            <a:r>
              <a:rPr lang="en-CA" err="1"/>
              <a:t>neque</a:t>
            </a:r>
            <a:r>
              <a:rPr lang="en-CA"/>
              <a:t> a ligula </a:t>
            </a:r>
            <a:r>
              <a:rPr lang="en-CA" err="1"/>
              <a:t>iaculis</a:t>
            </a:r>
            <a:r>
              <a:rPr lang="en-CA"/>
              <a:t> </a:t>
            </a:r>
            <a:r>
              <a:rPr lang="en-CA" err="1"/>
              <a:t>pellentesque</a:t>
            </a:r>
            <a:r>
              <a:rPr lang="en-CA"/>
              <a:t> </a:t>
            </a:r>
            <a:r>
              <a:rPr lang="en-CA" err="1"/>
              <a:t>aliquet</a:t>
            </a:r>
            <a:r>
              <a:rPr lang="en-CA"/>
              <a:t> non </a:t>
            </a:r>
            <a:r>
              <a:rPr lang="en-CA" err="1"/>
              <a:t>lectus</a:t>
            </a:r>
            <a:r>
              <a:rPr lang="en-CA"/>
              <a:t>. </a:t>
            </a:r>
            <a:r>
              <a:rPr lang="en-CA" err="1"/>
              <a:t>Praesent</a:t>
            </a:r>
            <a:r>
              <a:rPr lang="en-CA"/>
              <a:t> </a:t>
            </a:r>
            <a:r>
              <a:rPr lang="en-CA" err="1"/>
              <a:t>pellentesque</a:t>
            </a:r>
            <a:r>
              <a:rPr lang="en-CA"/>
              <a:t> </a:t>
            </a:r>
            <a:r>
              <a:rPr lang="en-CA" err="1"/>
              <a:t>lacus</a:t>
            </a:r>
            <a:r>
              <a:rPr lang="en-CA"/>
              <a:t> </a:t>
            </a:r>
            <a:r>
              <a:rPr lang="en-CA" err="1"/>
              <a:t>tortor</a:t>
            </a:r>
            <a:r>
              <a:rPr lang="en-CA"/>
              <a:t>, in </a:t>
            </a:r>
            <a:r>
              <a:rPr lang="en-CA" err="1"/>
              <a:t>molestie</a:t>
            </a:r>
            <a:r>
              <a:rPr lang="en-CA"/>
              <a:t> mi </a:t>
            </a:r>
            <a:r>
              <a:rPr lang="en-CA" err="1"/>
              <a:t>mattis</a:t>
            </a:r>
            <a:r>
              <a:rPr lang="en-CA"/>
              <a:t> sit </a:t>
            </a:r>
            <a:r>
              <a:rPr lang="en-CA" err="1"/>
              <a:t>amet</a:t>
            </a:r>
            <a:r>
              <a:rPr lang="en-CA"/>
              <a:t>. </a:t>
            </a:r>
            <a:r>
              <a:rPr lang="en-CA" err="1"/>
              <a:t>Praesent</a:t>
            </a:r>
            <a:r>
              <a:rPr lang="en-CA"/>
              <a:t> </a:t>
            </a:r>
            <a:r>
              <a:rPr lang="en-CA" err="1"/>
              <a:t>imperdiet</a:t>
            </a:r>
            <a:r>
              <a:rPr lang="en-CA"/>
              <a:t> semper </a:t>
            </a:r>
            <a:r>
              <a:rPr lang="en-CA" err="1"/>
              <a:t>tellus</a:t>
            </a:r>
            <a:r>
              <a:rPr lang="en-CA"/>
              <a:t> non cursus. </a:t>
            </a:r>
            <a:r>
              <a:rPr lang="en-CA" err="1"/>
              <a:t>Nulla</a:t>
            </a:r>
            <a:r>
              <a:rPr lang="en-CA"/>
              <a:t> </a:t>
            </a:r>
            <a:r>
              <a:rPr lang="en-CA" err="1"/>
              <a:t>eu</a:t>
            </a:r>
            <a:r>
              <a:rPr lang="en-CA"/>
              <a:t> </a:t>
            </a:r>
            <a:r>
              <a:rPr lang="en-CA" err="1"/>
              <a:t>mauris</a:t>
            </a:r>
            <a:r>
              <a:rPr lang="en-CA"/>
              <a:t> sed ex </a:t>
            </a:r>
            <a:r>
              <a:rPr lang="en-CA" err="1"/>
              <a:t>scelerisque</a:t>
            </a:r>
            <a:r>
              <a:rPr lang="en-CA"/>
              <a:t> </a:t>
            </a:r>
            <a:r>
              <a:rPr lang="en-CA" err="1"/>
              <a:t>vehicula</a:t>
            </a:r>
            <a:r>
              <a:rPr lang="en-CA"/>
              <a:t> et </a:t>
            </a:r>
            <a:r>
              <a:rPr lang="en-CA" err="1"/>
              <a:t>feugiat</a:t>
            </a:r>
            <a:r>
              <a:rPr lang="en-CA"/>
              <a:t> </a:t>
            </a:r>
            <a:r>
              <a:rPr lang="en-CA" err="1"/>
              <a:t>lectus</a:t>
            </a:r>
            <a:r>
              <a:rPr lang="en-CA"/>
              <a:t>. </a:t>
            </a:r>
            <a:r>
              <a:rPr lang="en-CA" err="1"/>
              <a:t>Aliquam</a:t>
            </a:r>
            <a:r>
              <a:rPr lang="en-CA"/>
              <a:t> </a:t>
            </a:r>
            <a:r>
              <a:rPr lang="en-CA" err="1"/>
              <a:t>molestie</a:t>
            </a:r>
            <a:r>
              <a:rPr lang="en-CA"/>
              <a:t> </a:t>
            </a:r>
            <a:r>
              <a:rPr lang="en-CA" err="1"/>
              <a:t>faucibus</a:t>
            </a:r>
            <a:r>
              <a:rPr lang="en-CA"/>
              <a:t> </a:t>
            </a:r>
            <a:r>
              <a:rPr lang="en-CA" err="1"/>
              <a:t>elit</a:t>
            </a:r>
            <a:r>
              <a:rPr lang="en-CA"/>
              <a:t> id </a:t>
            </a:r>
            <a:r>
              <a:rPr lang="en-CA" err="1"/>
              <a:t>sagittis</a:t>
            </a:r>
            <a:r>
              <a:rPr lang="en-CA"/>
              <a:t>. Ut ipsum </a:t>
            </a:r>
            <a:r>
              <a:rPr lang="en-CA" err="1"/>
              <a:t>arcu</a:t>
            </a:r>
            <a:r>
              <a:rPr lang="en-CA"/>
              <a:t>, maximus </a:t>
            </a:r>
            <a:r>
              <a:rPr lang="en-CA" err="1"/>
              <a:t>nec</a:t>
            </a:r>
            <a:r>
              <a:rPr lang="en-CA"/>
              <a:t> </a:t>
            </a:r>
            <a:r>
              <a:rPr lang="en-CA" err="1"/>
              <a:t>bibendum</a:t>
            </a:r>
            <a:r>
              <a:rPr lang="en-CA"/>
              <a:t> sed, </a:t>
            </a:r>
            <a:r>
              <a:rPr lang="en-CA" err="1"/>
              <a:t>molestie</a:t>
            </a:r>
            <a:r>
              <a:rPr lang="en-CA"/>
              <a:t> </a:t>
            </a:r>
            <a:r>
              <a:rPr lang="en-CA" err="1"/>
              <a:t>nec</a:t>
            </a:r>
            <a:r>
              <a:rPr lang="en-CA"/>
              <a:t>.</a:t>
            </a:r>
          </a:p>
          <a:p>
            <a:pPr marL="0" indent="0">
              <a:buNone/>
            </a:pPr>
            <a:r>
              <a:rPr lang="en-CA" err="1"/>
              <a:t>Quisque</a:t>
            </a:r>
            <a:r>
              <a:rPr lang="en-CA"/>
              <a:t> </a:t>
            </a:r>
            <a:r>
              <a:rPr lang="en-CA" err="1"/>
              <a:t>eget</a:t>
            </a:r>
            <a:r>
              <a:rPr lang="en-CA"/>
              <a:t> </a:t>
            </a:r>
            <a:r>
              <a:rPr lang="en-CA" err="1"/>
              <a:t>erat</a:t>
            </a:r>
            <a:r>
              <a:rPr lang="en-CA"/>
              <a:t> </a:t>
            </a:r>
            <a:r>
              <a:rPr lang="en-CA" err="1"/>
              <a:t>justo</a:t>
            </a:r>
            <a:r>
              <a:rPr lang="en-CA"/>
              <a:t>. Sed vel </a:t>
            </a:r>
            <a:r>
              <a:rPr lang="en-CA" err="1"/>
              <a:t>suscipit</a:t>
            </a:r>
            <a:r>
              <a:rPr lang="en-CA"/>
              <a:t> eros. Integer </a:t>
            </a:r>
            <a:r>
              <a:rPr lang="en-CA" err="1"/>
              <a:t>hendrerit</a:t>
            </a:r>
            <a:r>
              <a:rPr lang="en-CA"/>
              <a:t> eros </a:t>
            </a:r>
            <a:r>
              <a:rPr lang="en-CA" err="1"/>
              <a:t>nec</a:t>
            </a:r>
            <a:r>
              <a:rPr lang="en-CA"/>
              <a:t> </a:t>
            </a:r>
            <a:r>
              <a:rPr lang="en-CA" err="1"/>
              <a:t>blandit</a:t>
            </a:r>
            <a:r>
              <a:rPr lang="en-CA"/>
              <a:t> </a:t>
            </a:r>
            <a:r>
              <a:rPr lang="en-CA" err="1"/>
              <a:t>lobortis</a:t>
            </a:r>
            <a:r>
              <a:rPr lang="en-CA"/>
              <a:t>. </a:t>
            </a:r>
            <a:r>
              <a:rPr lang="en-CA" err="1"/>
              <a:t>Fusce</a:t>
            </a:r>
            <a:r>
              <a:rPr lang="en-CA"/>
              <a:t> </a:t>
            </a:r>
            <a:r>
              <a:rPr lang="en-CA" err="1"/>
              <a:t>tincidunt</a:t>
            </a:r>
            <a:r>
              <a:rPr lang="en-CA"/>
              <a:t> lorem at </a:t>
            </a:r>
            <a:r>
              <a:rPr lang="en-CA" err="1"/>
              <a:t>massa</a:t>
            </a:r>
            <a:r>
              <a:rPr lang="en-CA"/>
              <a:t> </a:t>
            </a:r>
            <a:r>
              <a:rPr lang="en-CA" err="1"/>
              <a:t>pretium</a:t>
            </a:r>
            <a:r>
              <a:rPr lang="en-CA"/>
              <a:t> </a:t>
            </a:r>
            <a:r>
              <a:rPr lang="en-CA" err="1"/>
              <a:t>placerat</a:t>
            </a:r>
            <a:r>
              <a:rPr lang="en-CA"/>
              <a:t>. </a:t>
            </a:r>
            <a:r>
              <a:rPr lang="en-CA" err="1"/>
              <a:t>Phasellus</a:t>
            </a:r>
            <a:r>
              <a:rPr lang="en-CA"/>
              <a:t> eros </a:t>
            </a:r>
            <a:r>
              <a:rPr lang="en-CA" err="1"/>
              <a:t>enim</a:t>
            </a:r>
            <a:r>
              <a:rPr lang="en-CA"/>
              <a:t>, </a:t>
            </a:r>
            <a:r>
              <a:rPr lang="en-CA" err="1"/>
              <a:t>consequat</a:t>
            </a:r>
            <a:r>
              <a:rPr lang="en-CA"/>
              <a:t> convallis </a:t>
            </a:r>
            <a:r>
              <a:rPr lang="en-CA" err="1"/>
              <a:t>feugiat</a:t>
            </a:r>
            <a:r>
              <a:rPr lang="en-CA"/>
              <a:t> vitae, semper a </a:t>
            </a:r>
            <a:r>
              <a:rPr lang="en-CA" err="1"/>
              <a:t>elit</a:t>
            </a:r>
            <a:r>
              <a:rPr lang="en-CA"/>
              <a:t>. Sed vitae vestibulum </a:t>
            </a:r>
            <a:r>
              <a:rPr lang="en-CA" err="1"/>
              <a:t>justo</a:t>
            </a:r>
            <a:r>
              <a:rPr lang="en-CA"/>
              <a:t>. </a:t>
            </a:r>
            <a:r>
              <a:rPr lang="en-CA" err="1"/>
              <a:t>Nulla</a:t>
            </a:r>
            <a:r>
              <a:rPr lang="en-CA"/>
              <a:t> </a:t>
            </a:r>
            <a:r>
              <a:rPr lang="en-CA" err="1"/>
              <a:t>facilisi</a:t>
            </a:r>
            <a:r>
              <a:rPr lang="en-CA"/>
              <a:t>. Donec vel libero tempus, </a:t>
            </a:r>
            <a:r>
              <a:rPr lang="en-CA" err="1"/>
              <a:t>tincidunt</a:t>
            </a:r>
            <a:r>
              <a:rPr lang="en-CA"/>
              <a:t> dui </a:t>
            </a:r>
            <a:r>
              <a:rPr lang="en-CA" err="1"/>
              <a:t>suscipit</a:t>
            </a:r>
            <a:r>
              <a:rPr lang="en-CA"/>
              <a:t>, maximus </a:t>
            </a:r>
            <a:r>
              <a:rPr lang="en-CA" err="1"/>
              <a:t>risus</a:t>
            </a:r>
            <a:r>
              <a:rPr lang="en-CA"/>
              <a:t>. </a:t>
            </a:r>
            <a:r>
              <a:rPr lang="en-CA" err="1"/>
              <a:t>Vivamus</a:t>
            </a:r>
            <a:r>
              <a:rPr lang="en-CA"/>
              <a:t> </a:t>
            </a:r>
            <a:r>
              <a:rPr lang="en-CA" err="1"/>
              <a:t>venenatis</a:t>
            </a:r>
            <a:r>
              <a:rPr lang="en-CA"/>
              <a:t> eros a dui </a:t>
            </a:r>
            <a:r>
              <a:rPr lang="en-CA" err="1"/>
              <a:t>aliquet</a:t>
            </a:r>
            <a:r>
              <a:rPr lang="en-CA"/>
              <a:t> </a:t>
            </a:r>
            <a:r>
              <a:rPr lang="en-CA" err="1"/>
              <a:t>molestie</a:t>
            </a:r>
            <a:r>
              <a:rPr lang="en-CA"/>
              <a:t>. </a:t>
            </a:r>
            <a:r>
              <a:rPr lang="en-CA" err="1"/>
              <a:t>Fusce</a:t>
            </a:r>
            <a:r>
              <a:rPr lang="en-CA"/>
              <a:t> fermentum </a:t>
            </a:r>
            <a:r>
              <a:rPr lang="en-CA" err="1"/>
              <a:t>nunc</a:t>
            </a:r>
            <a:r>
              <a:rPr lang="en-CA"/>
              <a:t> </a:t>
            </a:r>
            <a:r>
              <a:rPr lang="en-CA" err="1"/>
              <a:t>eget</a:t>
            </a:r>
            <a:r>
              <a:rPr lang="en-CA"/>
              <a:t> </a:t>
            </a:r>
            <a:r>
              <a:rPr lang="en-CA" err="1"/>
              <a:t>puru</a:t>
            </a:r>
            <a:r>
              <a:rPr lang="en-CA"/>
              <a:t>.</a:t>
            </a:r>
          </a:p>
          <a:p>
            <a:pPr marL="0" indent="0">
              <a:buNone/>
            </a:pPr>
            <a:r>
              <a:rPr lang="en-CA" err="1"/>
              <a:t>Curabitur</a:t>
            </a:r>
            <a:r>
              <a:rPr lang="en-CA"/>
              <a:t> </a:t>
            </a:r>
            <a:r>
              <a:rPr lang="en-CA" err="1"/>
              <a:t>fringilla</a:t>
            </a:r>
            <a:r>
              <a:rPr lang="en-CA"/>
              <a:t>, </a:t>
            </a:r>
            <a:r>
              <a:rPr lang="en-CA" err="1"/>
              <a:t>sem</a:t>
            </a:r>
            <a:r>
              <a:rPr lang="en-CA"/>
              <a:t> </a:t>
            </a:r>
            <a:r>
              <a:rPr lang="en-CA" err="1"/>
              <a:t>ut</a:t>
            </a:r>
            <a:r>
              <a:rPr lang="en-CA"/>
              <a:t> </a:t>
            </a:r>
            <a:r>
              <a:rPr lang="en-CA" err="1"/>
              <a:t>vulputate</a:t>
            </a:r>
            <a:r>
              <a:rPr lang="en-CA"/>
              <a:t> </a:t>
            </a:r>
            <a:r>
              <a:rPr lang="en-CA" err="1"/>
              <a:t>efficitur</a:t>
            </a:r>
            <a:r>
              <a:rPr lang="en-CA"/>
              <a:t>, </a:t>
            </a:r>
            <a:r>
              <a:rPr lang="en-CA" err="1"/>
              <a:t>leo</a:t>
            </a:r>
            <a:r>
              <a:rPr lang="en-CA"/>
              <a:t> </a:t>
            </a:r>
            <a:r>
              <a:rPr lang="en-CA" err="1"/>
              <a:t>sapien</a:t>
            </a:r>
            <a:r>
              <a:rPr lang="en-CA"/>
              <a:t> pharetra </a:t>
            </a:r>
            <a:r>
              <a:rPr lang="en-CA" err="1"/>
              <a:t>turpis</a:t>
            </a:r>
            <a:r>
              <a:rPr lang="en-CA"/>
              <a:t>, a </a:t>
            </a:r>
            <a:r>
              <a:rPr lang="en-CA" err="1"/>
              <a:t>dignissim</a:t>
            </a:r>
            <a:r>
              <a:rPr lang="en-CA"/>
              <a:t> mi libero </a:t>
            </a:r>
            <a:r>
              <a:rPr lang="en-CA" err="1"/>
              <a:t>quis</a:t>
            </a:r>
            <a:r>
              <a:rPr lang="en-CA"/>
              <a:t> eros. </a:t>
            </a:r>
            <a:r>
              <a:rPr lang="en-CA" err="1"/>
              <a:t>Quisque</a:t>
            </a:r>
            <a:r>
              <a:rPr lang="en-CA"/>
              <a:t> </a:t>
            </a:r>
            <a:r>
              <a:rPr lang="en-CA" err="1"/>
              <a:t>efficitur</a:t>
            </a:r>
            <a:r>
              <a:rPr lang="en-CA"/>
              <a:t> sit </a:t>
            </a:r>
            <a:r>
              <a:rPr lang="en-CA" err="1"/>
              <a:t>amet</a:t>
            </a:r>
            <a:r>
              <a:rPr lang="en-CA"/>
              <a:t> ligula a </a:t>
            </a:r>
            <a:r>
              <a:rPr lang="en-CA" err="1"/>
              <a:t>tincidunt</a:t>
            </a:r>
            <a:r>
              <a:rPr lang="en-CA"/>
              <a:t>. Vestibulum at </a:t>
            </a:r>
            <a:r>
              <a:rPr lang="en-CA" err="1"/>
              <a:t>egestas</a:t>
            </a:r>
            <a:r>
              <a:rPr lang="en-CA"/>
              <a:t> </a:t>
            </a:r>
            <a:r>
              <a:rPr lang="en-CA" err="1"/>
              <a:t>velit</a:t>
            </a:r>
            <a:r>
              <a:rPr lang="en-CA"/>
              <a:t>. </a:t>
            </a:r>
            <a:r>
              <a:rPr lang="en-CA" err="1"/>
              <a:t>Fusce</a:t>
            </a:r>
            <a:r>
              <a:rPr lang="en-CA"/>
              <a:t> a </a:t>
            </a:r>
            <a:r>
              <a:rPr lang="en-CA" err="1"/>
              <a:t>fringilla</a:t>
            </a:r>
            <a:r>
              <a:rPr lang="en-CA"/>
              <a:t> </a:t>
            </a:r>
            <a:r>
              <a:rPr lang="en-CA" err="1"/>
              <a:t>tellus</a:t>
            </a:r>
            <a:r>
              <a:rPr lang="en-CA"/>
              <a:t>. Cras </a:t>
            </a:r>
            <a:r>
              <a:rPr lang="en-CA" err="1"/>
              <a:t>luctus</a:t>
            </a:r>
            <a:r>
              <a:rPr lang="en-CA"/>
              <a:t> lorem </a:t>
            </a:r>
            <a:r>
              <a:rPr lang="en-CA" err="1"/>
              <a:t>ut</a:t>
            </a:r>
            <a:r>
              <a:rPr lang="en-CA"/>
              <a:t> </a:t>
            </a:r>
            <a:r>
              <a:rPr lang="en-CA" err="1"/>
              <a:t>odio</a:t>
            </a:r>
            <a:r>
              <a:rPr lang="en-CA"/>
              <a:t> </a:t>
            </a:r>
            <a:r>
              <a:rPr lang="en-CA" err="1"/>
              <a:t>tincidunt</a:t>
            </a:r>
            <a:r>
              <a:rPr lang="en-CA"/>
              <a:t>, non </a:t>
            </a:r>
            <a:r>
              <a:rPr lang="en-CA" err="1"/>
              <a:t>luctus</a:t>
            </a:r>
            <a:r>
              <a:rPr lang="en-CA"/>
              <a:t> </a:t>
            </a:r>
            <a:r>
              <a:rPr lang="en-CA" err="1"/>
              <a:t>augue</a:t>
            </a:r>
            <a:r>
              <a:rPr lang="en-CA"/>
              <a:t> </a:t>
            </a:r>
            <a:r>
              <a:rPr lang="en-CA" err="1"/>
              <a:t>placerat</a:t>
            </a:r>
            <a:r>
              <a:rPr lang="en-CA"/>
              <a:t>. Morbi et </a:t>
            </a:r>
            <a:r>
              <a:rPr lang="en-CA" err="1"/>
              <a:t>quam</a:t>
            </a:r>
            <a:r>
              <a:rPr lang="en-CA"/>
              <a:t> ex.</a:t>
            </a:r>
          </a:p>
        </p:txBody>
      </p:sp>
      <p:sp>
        <p:nvSpPr>
          <p:cNvPr id="3" name="Slide Number Placeholder 2">
            <a:extLst>
              <a:ext uri="{FF2B5EF4-FFF2-40B4-BE49-F238E27FC236}">
                <a16:creationId xmlns:a16="http://schemas.microsoft.com/office/drawing/2014/main" id="{51E46CE9-9779-D044-94C8-DA0B75A929BF}"/>
              </a:ext>
            </a:extLst>
          </p:cNvPr>
          <p:cNvSpPr>
            <a:spLocks noGrp="1"/>
          </p:cNvSpPr>
          <p:nvPr>
            <p:ph type="sldNum" sz="quarter" idx="12"/>
          </p:nvPr>
        </p:nvSpPr>
        <p:spPr/>
        <p:txBody>
          <a:bodyPr/>
          <a:lstStyle/>
          <a:p>
            <a:fld id="{E4ECB127-6B1D-4440-BB59-CB7FB51359B3}" type="slidenum">
              <a:rPr lang="en-CA" smtClean="0"/>
              <a:pPr/>
              <a:t>25</a:t>
            </a:fld>
            <a:endParaRPr lang="en-CA"/>
          </a:p>
        </p:txBody>
      </p:sp>
    </p:spTree>
    <p:extLst>
      <p:ext uri="{BB962C8B-B14F-4D97-AF65-F5344CB8AC3E}">
        <p14:creationId xmlns:p14="http://schemas.microsoft.com/office/powerpoint/2010/main" val="333219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66E589-D854-9843-AE01-F823F3BD102F}"/>
              </a:ext>
            </a:extLst>
          </p:cNvPr>
          <p:cNvSpPr>
            <a:spLocks noGrp="1"/>
          </p:cNvSpPr>
          <p:nvPr>
            <p:ph idx="1"/>
          </p:nvPr>
        </p:nvSpPr>
        <p:spPr/>
        <p:txBody>
          <a:bodyPr>
            <a:normAutofit/>
          </a:bodyPr>
          <a:lstStyle/>
          <a:p>
            <a:pPr marL="0" indent="0">
              <a:buNone/>
            </a:pPr>
            <a:r>
              <a:rPr lang="en-CA"/>
              <a:t>Vestibulum ante ipsum </a:t>
            </a:r>
            <a:r>
              <a:rPr lang="en-CA" err="1"/>
              <a:t>primis</a:t>
            </a:r>
            <a:r>
              <a:rPr lang="en-CA"/>
              <a:t> in </a:t>
            </a:r>
            <a:r>
              <a:rPr lang="en-CA" err="1"/>
              <a:t>faucibus</a:t>
            </a:r>
            <a:r>
              <a:rPr lang="en-CA"/>
              <a:t> </a:t>
            </a:r>
            <a:r>
              <a:rPr lang="en-CA" err="1"/>
              <a:t>orci</a:t>
            </a:r>
            <a:r>
              <a:rPr lang="en-CA"/>
              <a:t> </a:t>
            </a:r>
            <a:r>
              <a:rPr lang="en-CA" err="1"/>
              <a:t>luctus</a:t>
            </a:r>
            <a:r>
              <a:rPr lang="en-CA"/>
              <a:t> et </a:t>
            </a:r>
            <a:r>
              <a:rPr lang="en-CA" err="1"/>
              <a:t>ultrices</a:t>
            </a:r>
            <a:r>
              <a:rPr lang="en-CA"/>
              <a:t> </a:t>
            </a:r>
            <a:r>
              <a:rPr lang="en-CA" err="1"/>
              <a:t>posuere</a:t>
            </a:r>
            <a:r>
              <a:rPr lang="en-CA"/>
              <a:t> </a:t>
            </a:r>
            <a:r>
              <a:rPr lang="en-CA" err="1"/>
              <a:t>cubilia</a:t>
            </a:r>
            <a:r>
              <a:rPr lang="en-CA"/>
              <a:t> </a:t>
            </a:r>
            <a:r>
              <a:rPr lang="en-CA" err="1"/>
              <a:t>curae</a:t>
            </a:r>
            <a:r>
              <a:rPr lang="en-CA"/>
              <a:t>; </a:t>
            </a:r>
            <a:r>
              <a:rPr lang="en-CA" err="1"/>
              <a:t>Mauris</a:t>
            </a:r>
            <a:r>
              <a:rPr lang="en-CA"/>
              <a:t> pulvinar, </a:t>
            </a:r>
            <a:r>
              <a:rPr lang="en-CA" err="1"/>
              <a:t>nibh</a:t>
            </a:r>
            <a:r>
              <a:rPr lang="en-CA"/>
              <a:t> id </a:t>
            </a:r>
            <a:r>
              <a:rPr lang="en-CA" err="1"/>
              <a:t>ullamcorper</a:t>
            </a:r>
            <a:r>
              <a:rPr lang="en-CA"/>
              <a:t> </a:t>
            </a:r>
            <a:r>
              <a:rPr lang="en-CA" err="1"/>
              <a:t>viverra</a:t>
            </a:r>
            <a:r>
              <a:rPr lang="en-CA"/>
              <a:t>, </a:t>
            </a:r>
            <a:r>
              <a:rPr lang="en-CA" err="1"/>
              <a:t>metus</a:t>
            </a:r>
            <a:r>
              <a:rPr lang="en-CA"/>
              <a:t> </a:t>
            </a:r>
            <a:r>
              <a:rPr lang="en-CA" err="1"/>
              <a:t>justo</a:t>
            </a:r>
            <a:r>
              <a:rPr lang="en-CA"/>
              <a:t> </a:t>
            </a:r>
            <a:r>
              <a:rPr lang="en-CA" err="1"/>
              <a:t>vehicula</a:t>
            </a:r>
            <a:r>
              <a:rPr lang="en-CA"/>
              <a:t> </a:t>
            </a:r>
            <a:r>
              <a:rPr lang="en-CA" err="1"/>
              <a:t>purus</a:t>
            </a:r>
            <a:r>
              <a:rPr lang="en-CA"/>
              <a:t>, et tempus </a:t>
            </a:r>
            <a:r>
              <a:rPr lang="en-CA" err="1"/>
              <a:t>erat</a:t>
            </a:r>
            <a:r>
              <a:rPr lang="en-CA"/>
              <a:t> </a:t>
            </a:r>
            <a:r>
              <a:rPr lang="en-CA" err="1"/>
              <a:t>elit</a:t>
            </a:r>
            <a:r>
              <a:rPr lang="en-CA"/>
              <a:t> </a:t>
            </a:r>
            <a:r>
              <a:rPr lang="en-CA" err="1"/>
              <a:t>posuere</a:t>
            </a:r>
            <a:r>
              <a:rPr lang="en-CA"/>
              <a:t> eros. Sed </a:t>
            </a:r>
            <a:r>
              <a:rPr lang="en-CA" err="1"/>
              <a:t>efficitur</a:t>
            </a:r>
            <a:r>
              <a:rPr lang="en-CA"/>
              <a:t> </a:t>
            </a:r>
            <a:r>
              <a:rPr lang="en-CA" err="1"/>
              <a:t>purus</a:t>
            </a:r>
            <a:r>
              <a:rPr lang="en-CA"/>
              <a:t> </a:t>
            </a:r>
            <a:r>
              <a:rPr lang="en-CA" err="1"/>
              <a:t>volutpat</a:t>
            </a:r>
            <a:r>
              <a:rPr lang="en-CA"/>
              <a:t>, </a:t>
            </a:r>
            <a:r>
              <a:rPr lang="en-CA" err="1"/>
              <a:t>feugiat</a:t>
            </a:r>
            <a:r>
              <a:rPr lang="en-CA"/>
              <a:t> ante </a:t>
            </a:r>
            <a:r>
              <a:rPr lang="en-CA" err="1"/>
              <a:t>eu</a:t>
            </a:r>
            <a:r>
              <a:rPr lang="en-CA"/>
              <a:t>, </a:t>
            </a:r>
            <a:r>
              <a:rPr lang="en-CA" err="1"/>
              <a:t>venenatis</a:t>
            </a:r>
            <a:r>
              <a:rPr lang="en-CA"/>
              <a:t> </a:t>
            </a:r>
            <a:r>
              <a:rPr lang="en-CA" err="1"/>
              <a:t>augue</a:t>
            </a:r>
            <a:r>
              <a:rPr lang="en-CA"/>
              <a:t>. Donec </a:t>
            </a:r>
            <a:r>
              <a:rPr lang="en-CA" err="1"/>
              <a:t>tincidunt</a:t>
            </a:r>
            <a:r>
              <a:rPr lang="en-CA"/>
              <a:t> </a:t>
            </a:r>
            <a:r>
              <a:rPr lang="en-CA" err="1"/>
              <a:t>purus</a:t>
            </a:r>
            <a:r>
              <a:rPr lang="en-CA"/>
              <a:t> </a:t>
            </a:r>
            <a:r>
              <a:rPr lang="en-CA" err="1"/>
              <a:t>nec</a:t>
            </a:r>
            <a:r>
              <a:rPr lang="en-CA"/>
              <a:t> magna </a:t>
            </a:r>
            <a:r>
              <a:rPr lang="en-CA" err="1"/>
              <a:t>imperdiet</a:t>
            </a:r>
            <a:r>
              <a:rPr lang="en-CA"/>
              <a:t>, non </a:t>
            </a:r>
            <a:r>
              <a:rPr lang="en-CA" err="1"/>
              <a:t>commodo</a:t>
            </a:r>
            <a:r>
              <a:rPr lang="en-CA"/>
              <a:t> diam auctor. Vestibulum sed mi </a:t>
            </a:r>
            <a:r>
              <a:rPr lang="en-CA" err="1"/>
              <a:t>elit</a:t>
            </a:r>
            <a:r>
              <a:rPr lang="en-CA"/>
              <a:t>. </a:t>
            </a:r>
            <a:r>
              <a:rPr lang="en-CA" err="1"/>
              <a:t>Nulla</a:t>
            </a:r>
            <a:r>
              <a:rPr lang="en-CA"/>
              <a:t> </a:t>
            </a:r>
            <a:r>
              <a:rPr lang="en-CA" err="1"/>
              <a:t>leo</a:t>
            </a:r>
            <a:r>
              <a:rPr lang="en-CA"/>
              <a:t> </a:t>
            </a:r>
            <a:r>
              <a:rPr lang="en-CA" err="1"/>
              <a:t>elit</a:t>
            </a:r>
            <a:r>
              <a:rPr lang="en-CA"/>
              <a:t>, </a:t>
            </a:r>
            <a:r>
              <a:rPr lang="en-CA" err="1"/>
              <a:t>accumsan</a:t>
            </a:r>
            <a:r>
              <a:rPr lang="en-CA"/>
              <a:t> non </a:t>
            </a:r>
            <a:r>
              <a:rPr lang="en-CA" err="1"/>
              <a:t>elit</a:t>
            </a:r>
            <a:r>
              <a:rPr lang="en-CA"/>
              <a:t> </a:t>
            </a:r>
            <a:r>
              <a:rPr lang="en-CA" err="1"/>
              <a:t>sagittis</a:t>
            </a:r>
            <a:r>
              <a:rPr lang="en-CA"/>
              <a:t>, </a:t>
            </a:r>
            <a:r>
              <a:rPr lang="en-CA" err="1"/>
              <a:t>bibendum</a:t>
            </a:r>
            <a:r>
              <a:rPr lang="en-CA"/>
              <a:t> semper </a:t>
            </a:r>
            <a:r>
              <a:rPr lang="en-CA" err="1"/>
              <a:t>purus</a:t>
            </a:r>
            <a:r>
              <a:rPr lang="en-CA"/>
              <a:t>. </a:t>
            </a:r>
            <a:r>
              <a:rPr lang="en-CA" err="1"/>
              <a:t>Nullam</a:t>
            </a:r>
            <a:r>
              <a:rPr lang="en-CA"/>
              <a:t> </a:t>
            </a:r>
            <a:r>
              <a:rPr lang="en-CA" err="1"/>
              <a:t>commodo</a:t>
            </a:r>
            <a:r>
              <a:rPr lang="en-CA"/>
              <a:t> </a:t>
            </a:r>
            <a:r>
              <a:rPr lang="en-CA" err="1"/>
              <a:t>sodales</a:t>
            </a:r>
            <a:r>
              <a:rPr lang="en-CA"/>
              <a:t> </a:t>
            </a:r>
            <a:r>
              <a:rPr lang="en-CA" err="1"/>
              <a:t>neque</a:t>
            </a:r>
            <a:r>
              <a:rPr lang="en-CA"/>
              <a:t> </a:t>
            </a:r>
            <a:r>
              <a:rPr lang="en-CA" err="1"/>
              <a:t>eget</a:t>
            </a:r>
            <a:r>
              <a:rPr lang="en-CA"/>
              <a:t> </a:t>
            </a:r>
            <a:r>
              <a:rPr lang="en-CA" err="1"/>
              <a:t>rutrum</a:t>
            </a:r>
            <a:r>
              <a:rPr lang="en-CA"/>
              <a:t>. Cras </a:t>
            </a:r>
            <a:r>
              <a:rPr lang="en-CA" err="1"/>
              <a:t>imperdiet</a:t>
            </a:r>
            <a:r>
              <a:rPr lang="en-CA"/>
              <a:t> </a:t>
            </a:r>
            <a:r>
              <a:rPr lang="en-CA" err="1"/>
              <a:t>sapien</a:t>
            </a:r>
            <a:r>
              <a:rPr lang="en-CA"/>
              <a:t> at ex </a:t>
            </a:r>
            <a:r>
              <a:rPr lang="en-CA" err="1"/>
              <a:t>faucibus</a:t>
            </a:r>
            <a:r>
              <a:rPr lang="en-CA"/>
              <a:t> </a:t>
            </a:r>
            <a:r>
              <a:rPr lang="en-CA" err="1"/>
              <a:t>congue</a:t>
            </a:r>
            <a:r>
              <a:rPr lang="en-CA"/>
              <a:t>. </a:t>
            </a:r>
            <a:r>
              <a:rPr lang="en-CA" err="1"/>
              <a:t>Nullam</a:t>
            </a:r>
            <a:r>
              <a:rPr lang="en-CA"/>
              <a:t> et </a:t>
            </a:r>
            <a:r>
              <a:rPr lang="en-CA" err="1"/>
              <a:t>risus</a:t>
            </a:r>
            <a:r>
              <a:rPr lang="en-CA"/>
              <a:t> </a:t>
            </a:r>
            <a:r>
              <a:rPr lang="en-CA" err="1"/>
              <a:t>porttitor</a:t>
            </a:r>
            <a:r>
              <a:rPr lang="en-CA"/>
              <a:t>, </a:t>
            </a:r>
            <a:r>
              <a:rPr lang="en-CA" err="1"/>
              <a:t>congue</a:t>
            </a:r>
            <a:r>
              <a:rPr lang="en-CA"/>
              <a:t> </a:t>
            </a:r>
            <a:r>
              <a:rPr lang="en-CA" err="1"/>
              <a:t>justo</a:t>
            </a:r>
            <a:r>
              <a:rPr lang="en-CA"/>
              <a:t> at, </a:t>
            </a:r>
            <a:r>
              <a:rPr lang="en-CA" err="1"/>
              <a:t>consequat</a:t>
            </a:r>
            <a:r>
              <a:rPr lang="en-CA"/>
              <a:t> </a:t>
            </a:r>
            <a:r>
              <a:rPr lang="en-CA" err="1"/>
              <a:t>erat</a:t>
            </a:r>
            <a:r>
              <a:rPr lang="en-CA"/>
              <a:t>. Maecenas auctor </a:t>
            </a:r>
            <a:r>
              <a:rPr lang="en-CA" err="1"/>
              <a:t>elementum</a:t>
            </a:r>
            <a:r>
              <a:rPr lang="en-CA"/>
              <a:t> </a:t>
            </a:r>
            <a:r>
              <a:rPr lang="en-CA" err="1"/>
              <a:t>risus</a:t>
            </a:r>
            <a:r>
              <a:rPr lang="en-CA"/>
              <a:t>, id </a:t>
            </a:r>
            <a:r>
              <a:rPr lang="en-CA" err="1"/>
              <a:t>pellentesque</a:t>
            </a:r>
            <a:r>
              <a:rPr lang="en-CA"/>
              <a:t> </a:t>
            </a:r>
            <a:r>
              <a:rPr lang="en-CA" err="1"/>
              <a:t>elit</a:t>
            </a:r>
            <a:r>
              <a:rPr lang="en-CA"/>
              <a:t>. </a:t>
            </a:r>
            <a:r>
              <a:rPr lang="en-CA" err="1"/>
              <a:t>Mauris</a:t>
            </a:r>
            <a:r>
              <a:rPr lang="en-CA"/>
              <a:t> </a:t>
            </a:r>
            <a:r>
              <a:rPr lang="en-CA" err="1"/>
              <a:t>suscipit</a:t>
            </a:r>
            <a:r>
              <a:rPr lang="en-CA"/>
              <a:t> ex sed porta </a:t>
            </a:r>
            <a:r>
              <a:rPr lang="en-CA" err="1"/>
              <a:t>ullamcorper</a:t>
            </a:r>
            <a:r>
              <a:rPr lang="en-CA"/>
              <a:t>. Cras pulvinar </a:t>
            </a:r>
            <a:r>
              <a:rPr lang="en-CA" err="1"/>
              <a:t>erat</a:t>
            </a:r>
            <a:r>
              <a:rPr lang="en-CA"/>
              <a:t> et </a:t>
            </a:r>
            <a:r>
              <a:rPr lang="en-CA" err="1"/>
              <a:t>feugiat</a:t>
            </a:r>
            <a:r>
              <a:rPr lang="en-CA"/>
              <a:t>.</a:t>
            </a:r>
          </a:p>
          <a:p>
            <a:pPr marL="0" indent="0">
              <a:buNone/>
            </a:pPr>
            <a:r>
              <a:rPr lang="en-CA" err="1"/>
              <a:t>Curabitur</a:t>
            </a:r>
            <a:r>
              <a:rPr lang="en-CA"/>
              <a:t> </a:t>
            </a:r>
            <a:r>
              <a:rPr lang="en-CA" err="1"/>
              <a:t>fringilla</a:t>
            </a:r>
            <a:r>
              <a:rPr lang="en-CA"/>
              <a:t>, </a:t>
            </a:r>
            <a:r>
              <a:rPr lang="en-CA" err="1"/>
              <a:t>sem</a:t>
            </a:r>
            <a:r>
              <a:rPr lang="en-CA"/>
              <a:t> </a:t>
            </a:r>
            <a:r>
              <a:rPr lang="en-CA" err="1"/>
              <a:t>ut</a:t>
            </a:r>
            <a:r>
              <a:rPr lang="en-CA"/>
              <a:t> </a:t>
            </a:r>
            <a:r>
              <a:rPr lang="en-CA" err="1"/>
              <a:t>vulputate</a:t>
            </a:r>
            <a:r>
              <a:rPr lang="en-CA"/>
              <a:t> </a:t>
            </a:r>
            <a:r>
              <a:rPr lang="en-CA" err="1"/>
              <a:t>efficitur</a:t>
            </a:r>
            <a:r>
              <a:rPr lang="en-CA"/>
              <a:t>, </a:t>
            </a:r>
            <a:r>
              <a:rPr lang="en-CA" err="1"/>
              <a:t>leo</a:t>
            </a:r>
            <a:r>
              <a:rPr lang="en-CA"/>
              <a:t> </a:t>
            </a:r>
            <a:r>
              <a:rPr lang="en-CA" err="1"/>
              <a:t>sapien</a:t>
            </a:r>
            <a:r>
              <a:rPr lang="en-CA"/>
              <a:t> pharetra </a:t>
            </a:r>
            <a:r>
              <a:rPr lang="en-CA" err="1"/>
              <a:t>turpis</a:t>
            </a:r>
            <a:r>
              <a:rPr lang="en-CA"/>
              <a:t>, a </a:t>
            </a:r>
            <a:r>
              <a:rPr lang="en-CA" err="1"/>
              <a:t>dignissim</a:t>
            </a:r>
            <a:r>
              <a:rPr lang="en-CA"/>
              <a:t> mi libero </a:t>
            </a:r>
            <a:r>
              <a:rPr lang="en-CA" err="1"/>
              <a:t>quis</a:t>
            </a:r>
            <a:r>
              <a:rPr lang="en-CA"/>
              <a:t> eros. </a:t>
            </a:r>
            <a:r>
              <a:rPr lang="en-CA" err="1"/>
              <a:t>Quisque</a:t>
            </a:r>
            <a:r>
              <a:rPr lang="en-CA"/>
              <a:t> </a:t>
            </a:r>
            <a:r>
              <a:rPr lang="en-CA" err="1"/>
              <a:t>efficitur</a:t>
            </a:r>
            <a:r>
              <a:rPr lang="en-CA"/>
              <a:t> sit </a:t>
            </a:r>
            <a:r>
              <a:rPr lang="en-CA" err="1"/>
              <a:t>amet</a:t>
            </a:r>
            <a:r>
              <a:rPr lang="en-CA"/>
              <a:t> ligula a </a:t>
            </a:r>
            <a:r>
              <a:rPr lang="en-CA" err="1"/>
              <a:t>tincidunt</a:t>
            </a:r>
            <a:r>
              <a:rPr lang="en-CA"/>
              <a:t>. Vestibulum at </a:t>
            </a:r>
            <a:r>
              <a:rPr lang="en-CA" err="1"/>
              <a:t>egestas</a:t>
            </a:r>
            <a:r>
              <a:rPr lang="en-CA"/>
              <a:t> </a:t>
            </a:r>
            <a:r>
              <a:rPr lang="en-CA" err="1"/>
              <a:t>velit</a:t>
            </a:r>
            <a:r>
              <a:rPr lang="en-CA"/>
              <a:t>.</a:t>
            </a:r>
          </a:p>
        </p:txBody>
      </p:sp>
      <p:sp>
        <p:nvSpPr>
          <p:cNvPr id="5" name="Content Placeholder 4">
            <a:extLst>
              <a:ext uri="{FF2B5EF4-FFF2-40B4-BE49-F238E27FC236}">
                <a16:creationId xmlns:a16="http://schemas.microsoft.com/office/drawing/2014/main" id="{B55E594C-A75D-F741-B42E-370FD49E7B27}"/>
              </a:ext>
            </a:extLst>
          </p:cNvPr>
          <p:cNvSpPr>
            <a:spLocks noGrp="1"/>
          </p:cNvSpPr>
          <p:nvPr>
            <p:ph type="body" sz="half" idx="2"/>
          </p:nvPr>
        </p:nvSpPr>
        <p:spPr/>
        <p:txBody>
          <a:bodyPr>
            <a:normAutofit/>
          </a:bodyPr>
          <a:lstStyle/>
          <a:p>
            <a:r>
              <a:rPr lang="en-CA">
                <a:solidFill>
                  <a:schemeClr val="accent2"/>
                </a:solidFill>
              </a:rPr>
              <a:t>Proin a eros </a:t>
            </a:r>
            <a:r>
              <a:rPr lang="en-CA" err="1">
                <a:solidFill>
                  <a:schemeClr val="accent2"/>
                </a:solidFill>
              </a:rPr>
              <a:t>imperdiet</a:t>
            </a:r>
            <a:r>
              <a:rPr lang="en-CA">
                <a:solidFill>
                  <a:schemeClr val="accent2"/>
                </a:solidFill>
              </a:rPr>
              <a:t>, </a:t>
            </a:r>
            <a:r>
              <a:rPr lang="en-CA" err="1">
                <a:solidFill>
                  <a:schemeClr val="accent2"/>
                </a:solidFill>
              </a:rPr>
              <a:t>aliquam</a:t>
            </a:r>
            <a:r>
              <a:rPr lang="en-CA">
                <a:solidFill>
                  <a:schemeClr val="accent2"/>
                </a:solidFill>
              </a:rPr>
              <a:t> lorem a, </a:t>
            </a:r>
            <a:r>
              <a:rPr lang="en-CA" err="1">
                <a:solidFill>
                  <a:schemeClr val="accent2"/>
                </a:solidFill>
              </a:rPr>
              <a:t>luctus</a:t>
            </a:r>
            <a:r>
              <a:rPr lang="en-CA">
                <a:solidFill>
                  <a:schemeClr val="accent2"/>
                </a:solidFill>
              </a:rPr>
              <a:t> ligula.</a:t>
            </a:r>
          </a:p>
          <a:p>
            <a:r>
              <a:rPr lang="en-CA">
                <a:solidFill>
                  <a:schemeClr val="accent2"/>
                </a:solidFill>
              </a:rPr>
              <a:t>Donec </a:t>
            </a:r>
            <a:r>
              <a:rPr lang="en-CA" err="1">
                <a:solidFill>
                  <a:schemeClr val="accent2"/>
                </a:solidFill>
              </a:rPr>
              <a:t>volutpat</a:t>
            </a:r>
            <a:r>
              <a:rPr lang="en-CA">
                <a:solidFill>
                  <a:schemeClr val="accent2"/>
                </a:solidFill>
              </a:rPr>
              <a:t> </a:t>
            </a:r>
            <a:r>
              <a:rPr lang="en-CA" err="1">
                <a:solidFill>
                  <a:schemeClr val="accent2"/>
                </a:solidFill>
              </a:rPr>
              <a:t>sapien</a:t>
            </a:r>
            <a:r>
              <a:rPr lang="en-CA">
                <a:solidFill>
                  <a:schemeClr val="accent2"/>
                </a:solidFill>
              </a:rPr>
              <a:t> </a:t>
            </a:r>
            <a:r>
              <a:rPr lang="en-CA" err="1">
                <a:solidFill>
                  <a:schemeClr val="accent2"/>
                </a:solidFill>
              </a:rPr>
              <a:t>quis</a:t>
            </a:r>
            <a:r>
              <a:rPr lang="en-CA">
                <a:solidFill>
                  <a:schemeClr val="accent2"/>
                </a:solidFill>
              </a:rPr>
              <a:t> auctor lacinia et.</a:t>
            </a:r>
          </a:p>
          <a:p>
            <a:r>
              <a:rPr lang="en-CA" err="1">
                <a:solidFill>
                  <a:schemeClr val="accent2"/>
                </a:solidFill>
              </a:rPr>
              <a:t>Fusce</a:t>
            </a:r>
            <a:r>
              <a:rPr lang="en-CA">
                <a:solidFill>
                  <a:schemeClr val="accent2"/>
                </a:solidFill>
              </a:rPr>
              <a:t> at diam </a:t>
            </a:r>
            <a:r>
              <a:rPr lang="en-CA" err="1">
                <a:solidFill>
                  <a:schemeClr val="accent2"/>
                </a:solidFill>
              </a:rPr>
              <a:t>egestas</a:t>
            </a:r>
            <a:r>
              <a:rPr lang="en-CA">
                <a:solidFill>
                  <a:schemeClr val="accent2"/>
                </a:solidFill>
              </a:rPr>
              <a:t>, </a:t>
            </a:r>
            <a:r>
              <a:rPr lang="en-CA" err="1">
                <a:solidFill>
                  <a:schemeClr val="accent2"/>
                </a:solidFill>
              </a:rPr>
              <a:t>malesuada</a:t>
            </a:r>
            <a:r>
              <a:rPr lang="en-CA">
                <a:solidFill>
                  <a:schemeClr val="accent2"/>
                </a:solidFill>
              </a:rPr>
              <a:t> </a:t>
            </a:r>
            <a:r>
              <a:rPr lang="en-CA" err="1">
                <a:solidFill>
                  <a:schemeClr val="accent2"/>
                </a:solidFill>
              </a:rPr>
              <a:t>leo</a:t>
            </a:r>
            <a:r>
              <a:rPr lang="en-CA">
                <a:solidFill>
                  <a:schemeClr val="accent2"/>
                </a:solidFill>
              </a:rPr>
              <a:t> </a:t>
            </a:r>
            <a:r>
              <a:rPr lang="en-CA" err="1">
                <a:solidFill>
                  <a:schemeClr val="accent2"/>
                </a:solidFill>
              </a:rPr>
              <a:t>eu</a:t>
            </a:r>
            <a:r>
              <a:rPr lang="en-CA">
                <a:solidFill>
                  <a:schemeClr val="accent2"/>
                </a:solidFill>
              </a:rPr>
              <a:t>, </a:t>
            </a:r>
            <a:r>
              <a:rPr lang="en-CA" err="1">
                <a:solidFill>
                  <a:schemeClr val="accent2"/>
                </a:solidFill>
              </a:rPr>
              <a:t>interdum</a:t>
            </a:r>
            <a:r>
              <a:rPr lang="en-CA">
                <a:solidFill>
                  <a:schemeClr val="accent2"/>
                </a:solidFill>
              </a:rPr>
              <a:t> </a:t>
            </a:r>
            <a:r>
              <a:rPr lang="en-CA" err="1">
                <a:solidFill>
                  <a:schemeClr val="accent2"/>
                </a:solidFill>
              </a:rPr>
              <a:t>mauris</a:t>
            </a:r>
            <a:r>
              <a:rPr lang="en-CA">
                <a:solidFill>
                  <a:schemeClr val="accent2"/>
                </a:solidFill>
              </a:rPr>
              <a:t>.</a:t>
            </a:r>
          </a:p>
          <a:p>
            <a:r>
              <a:rPr lang="en-CA">
                <a:solidFill>
                  <a:schemeClr val="accent2"/>
                </a:solidFill>
              </a:rPr>
              <a:t>Maecenas a </a:t>
            </a:r>
            <a:r>
              <a:rPr lang="en-CA" err="1">
                <a:solidFill>
                  <a:schemeClr val="accent2"/>
                </a:solidFill>
              </a:rPr>
              <a:t>velit</a:t>
            </a:r>
            <a:r>
              <a:rPr lang="en-CA">
                <a:solidFill>
                  <a:schemeClr val="accent2"/>
                </a:solidFill>
              </a:rPr>
              <a:t> gravida, </a:t>
            </a:r>
            <a:r>
              <a:rPr lang="en-CA" err="1">
                <a:solidFill>
                  <a:schemeClr val="accent2"/>
                </a:solidFill>
              </a:rPr>
              <a:t>consequat</a:t>
            </a:r>
            <a:r>
              <a:rPr lang="en-CA">
                <a:solidFill>
                  <a:schemeClr val="accent2"/>
                </a:solidFill>
              </a:rPr>
              <a:t> </a:t>
            </a:r>
            <a:r>
              <a:rPr lang="en-CA" err="1">
                <a:solidFill>
                  <a:schemeClr val="accent2"/>
                </a:solidFill>
              </a:rPr>
              <a:t>nisl</a:t>
            </a:r>
            <a:r>
              <a:rPr lang="en-CA">
                <a:solidFill>
                  <a:schemeClr val="accent2"/>
                </a:solidFill>
              </a:rPr>
              <a:t> ac, </a:t>
            </a:r>
            <a:r>
              <a:rPr lang="en-CA" err="1">
                <a:solidFill>
                  <a:schemeClr val="accent2"/>
                </a:solidFill>
              </a:rPr>
              <a:t>hendrerit</a:t>
            </a:r>
            <a:r>
              <a:rPr lang="en-CA">
                <a:solidFill>
                  <a:schemeClr val="accent2"/>
                </a:solidFill>
              </a:rPr>
              <a:t> nisi.</a:t>
            </a:r>
          </a:p>
          <a:p>
            <a:r>
              <a:rPr lang="en-CA">
                <a:solidFill>
                  <a:schemeClr val="accent2"/>
                </a:solidFill>
              </a:rPr>
              <a:t>Ut </a:t>
            </a:r>
            <a:r>
              <a:rPr lang="en-CA" err="1">
                <a:solidFill>
                  <a:schemeClr val="accent2"/>
                </a:solidFill>
              </a:rPr>
              <a:t>egestas</a:t>
            </a:r>
            <a:r>
              <a:rPr lang="en-CA">
                <a:solidFill>
                  <a:schemeClr val="accent2"/>
                </a:solidFill>
              </a:rPr>
              <a:t> ligula sed </a:t>
            </a:r>
            <a:r>
              <a:rPr lang="en-CA" err="1">
                <a:solidFill>
                  <a:schemeClr val="accent2"/>
                </a:solidFill>
              </a:rPr>
              <a:t>lacus</a:t>
            </a:r>
            <a:r>
              <a:rPr lang="en-CA">
                <a:solidFill>
                  <a:schemeClr val="accent2"/>
                </a:solidFill>
              </a:rPr>
              <a:t> </a:t>
            </a:r>
            <a:r>
              <a:rPr lang="en-CA" err="1">
                <a:solidFill>
                  <a:schemeClr val="accent2"/>
                </a:solidFill>
              </a:rPr>
              <a:t>sollicitudin</a:t>
            </a:r>
            <a:r>
              <a:rPr lang="en-CA">
                <a:solidFill>
                  <a:schemeClr val="accent2"/>
                </a:solidFill>
              </a:rPr>
              <a:t> </a:t>
            </a:r>
            <a:r>
              <a:rPr lang="en-CA" err="1">
                <a:solidFill>
                  <a:schemeClr val="accent2"/>
                </a:solidFill>
              </a:rPr>
              <a:t>suscipit</a:t>
            </a:r>
            <a:r>
              <a:rPr lang="en-CA">
                <a:solidFill>
                  <a:schemeClr val="accent2"/>
                </a:solidFill>
              </a:rPr>
              <a:t>.</a:t>
            </a:r>
          </a:p>
        </p:txBody>
      </p:sp>
      <p:sp>
        <p:nvSpPr>
          <p:cNvPr id="3" name="Slide Number Placeholder 2">
            <a:extLst>
              <a:ext uri="{FF2B5EF4-FFF2-40B4-BE49-F238E27FC236}">
                <a16:creationId xmlns:a16="http://schemas.microsoft.com/office/drawing/2014/main" id="{AC89B3FF-5DC2-FD4F-AACF-FF2C47DF49D9}"/>
              </a:ext>
            </a:extLst>
          </p:cNvPr>
          <p:cNvSpPr>
            <a:spLocks noGrp="1"/>
          </p:cNvSpPr>
          <p:nvPr>
            <p:ph type="sldNum" sz="quarter" idx="12"/>
          </p:nvPr>
        </p:nvSpPr>
        <p:spPr/>
        <p:txBody>
          <a:bodyPr/>
          <a:lstStyle/>
          <a:p>
            <a:fld id="{E4ECB127-6B1D-4440-BB59-CB7FB51359B3}" type="slidenum">
              <a:rPr lang="en-CA" smtClean="0"/>
              <a:pPr/>
              <a:t>26</a:t>
            </a:fld>
            <a:endParaRPr lang="en-CA"/>
          </a:p>
        </p:txBody>
      </p:sp>
      <p:sp>
        <p:nvSpPr>
          <p:cNvPr id="4" name="Title 3">
            <a:extLst>
              <a:ext uri="{FF2B5EF4-FFF2-40B4-BE49-F238E27FC236}">
                <a16:creationId xmlns:a16="http://schemas.microsoft.com/office/drawing/2014/main" id="{A38FDE8B-EBE9-5D43-8ABB-3F80550FD936}"/>
              </a:ext>
            </a:extLst>
          </p:cNvPr>
          <p:cNvSpPr>
            <a:spLocks noGrp="1"/>
          </p:cNvSpPr>
          <p:nvPr>
            <p:ph type="title"/>
          </p:nvPr>
        </p:nvSpPr>
        <p:spPr/>
        <p:txBody>
          <a:bodyPr/>
          <a:lstStyle/>
          <a:p>
            <a:r>
              <a:rPr lang="en-CA"/>
              <a:t>Content Slide with </a:t>
            </a:r>
            <a:br>
              <a:rPr lang="en-CA"/>
            </a:br>
            <a:r>
              <a:rPr lang="en-CA"/>
              <a:t>Side Bar Information</a:t>
            </a:r>
          </a:p>
        </p:txBody>
      </p:sp>
    </p:spTree>
    <p:extLst>
      <p:ext uri="{BB962C8B-B14F-4D97-AF65-F5344CB8AC3E}">
        <p14:creationId xmlns:p14="http://schemas.microsoft.com/office/powerpoint/2010/main" val="1602163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8FDE8B-EBE9-5D43-8ABB-3F80550FD936}"/>
              </a:ext>
            </a:extLst>
          </p:cNvPr>
          <p:cNvSpPr>
            <a:spLocks noGrp="1"/>
          </p:cNvSpPr>
          <p:nvPr>
            <p:ph type="title"/>
          </p:nvPr>
        </p:nvSpPr>
        <p:spPr/>
        <p:txBody>
          <a:bodyPr/>
          <a:lstStyle/>
          <a:p>
            <a:r>
              <a:rPr lang="en-CA"/>
              <a:t>Content Slide with </a:t>
            </a:r>
            <a:br>
              <a:rPr lang="en-CA"/>
            </a:br>
            <a:r>
              <a:rPr lang="en-CA"/>
              <a:t>Side Bar Quote</a:t>
            </a:r>
          </a:p>
        </p:txBody>
      </p:sp>
      <p:sp>
        <p:nvSpPr>
          <p:cNvPr id="2" name="Content Placeholder 1">
            <a:extLst>
              <a:ext uri="{FF2B5EF4-FFF2-40B4-BE49-F238E27FC236}">
                <a16:creationId xmlns:a16="http://schemas.microsoft.com/office/drawing/2014/main" id="{2E66E589-D854-9843-AE01-F823F3BD102F}"/>
              </a:ext>
            </a:extLst>
          </p:cNvPr>
          <p:cNvSpPr>
            <a:spLocks noGrp="1"/>
          </p:cNvSpPr>
          <p:nvPr>
            <p:ph idx="1"/>
          </p:nvPr>
        </p:nvSpPr>
        <p:spPr/>
        <p:txBody>
          <a:bodyPr/>
          <a:lstStyle/>
          <a:p>
            <a:pPr marL="0" indent="0">
              <a:buNone/>
            </a:pPr>
            <a:r>
              <a:rPr lang="en-CA"/>
              <a:t>Vestibulum ante ipsum </a:t>
            </a:r>
            <a:r>
              <a:rPr lang="en-CA" err="1"/>
              <a:t>primis</a:t>
            </a:r>
            <a:r>
              <a:rPr lang="en-CA"/>
              <a:t> in </a:t>
            </a:r>
            <a:r>
              <a:rPr lang="en-CA" err="1"/>
              <a:t>faucibus</a:t>
            </a:r>
            <a:r>
              <a:rPr lang="en-CA"/>
              <a:t> </a:t>
            </a:r>
            <a:r>
              <a:rPr lang="en-CA" err="1"/>
              <a:t>orci</a:t>
            </a:r>
            <a:r>
              <a:rPr lang="en-CA"/>
              <a:t> </a:t>
            </a:r>
            <a:r>
              <a:rPr lang="en-CA" err="1"/>
              <a:t>luctus</a:t>
            </a:r>
            <a:r>
              <a:rPr lang="en-CA"/>
              <a:t> et </a:t>
            </a:r>
            <a:r>
              <a:rPr lang="en-CA" err="1"/>
              <a:t>ultrices</a:t>
            </a:r>
            <a:r>
              <a:rPr lang="en-CA"/>
              <a:t> </a:t>
            </a:r>
            <a:r>
              <a:rPr lang="en-CA" err="1"/>
              <a:t>posuere</a:t>
            </a:r>
            <a:r>
              <a:rPr lang="en-CA"/>
              <a:t> </a:t>
            </a:r>
            <a:r>
              <a:rPr lang="en-CA" err="1"/>
              <a:t>cubilia</a:t>
            </a:r>
            <a:r>
              <a:rPr lang="en-CA"/>
              <a:t> </a:t>
            </a:r>
            <a:r>
              <a:rPr lang="en-CA" err="1"/>
              <a:t>curae</a:t>
            </a:r>
            <a:r>
              <a:rPr lang="en-CA"/>
              <a:t>; </a:t>
            </a:r>
            <a:r>
              <a:rPr lang="en-CA" err="1"/>
              <a:t>Mauris</a:t>
            </a:r>
            <a:r>
              <a:rPr lang="en-CA"/>
              <a:t> pulvinar, </a:t>
            </a:r>
            <a:r>
              <a:rPr lang="en-CA" err="1"/>
              <a:t>nibh</a:t>
            </a:r>
            <a:r>
              <a:rPr lang="en-CA"/>
              <a:t> id </a:t>
            </a:r>
            <a:r>
              <a:rPr lang="en-CA" err="1"/>
              <a:t>ullamcorper</a:t>
            </a:r>
            <a:r>
              <a:rPr lang="en-CA"/>
              <a:t> </a:t>
            </a:r>
            <a:r>
              <a:rPr lang="en-CA" err="1"/>
              <a:t>viverra</a:t>
            </a:r>
            <a:r>
              <a:rPr lang="en-CA"/>
              <a:t>, </a:t>
            </a:r>
            <a:r>
              <a:rPr lang="en-CA" err="1"/>
              <a:t>metus</a:t>
            </a:r>
            <a:r>
              <a:rPr lang="en-CA"/>
              <a:t> </a:t>
            </a:r>
            <a:r>
              <a:rPr lang="en-CA" err="1"/>
              <a:t>justo</a:t>
            </a:r>
            <a:r>
              <a:rPr lang="en-CA"/>
              <a:t> </a:t>
            </a:r>
            <a:r>
              <a:rPr lang="en-CA" err="1"/>
              <a:t>vehicula</a:t>
            </a:r>
            <a:r>
              <a:rPr lang="en-CA"/>
              <a:t> </a:t>
            </a:r>
            <a:r>
              <a:rPr lang="en-CA" err="1"/>
              <a:t>purus</a:t>
            </a:r>
            <a:r>
              <a:rPr lang="en-CA"/>
              <a:t>, et tempus </a:t>
            </a:r>
            <a:r>
              <a:rPr lang="en-CA" err="1"/>
              <a:t>erat</a:t>
            </a:r>
            <a:r>
              <a:rPr lang="en-CA"/>
              <a:t> </a:t>
            </a:r>
            <a:r>
              <a:rPr lang="en-CA" err="1"/>
              <a:t>elit</a:t>
            </a:r>
            <a:r>
              <a:rPr lang="en-CA"/>
              <a:t> </a:t>
            </a:r>
            <a:r>
              <a:rPr lang="en-CA" err="1"/>
              <a:t>posuere</a:t>
            </a:r>
            <a:r>
              <a:rPr lang="en-CA"/>
              <a:t> eros. Sed </a:t>
            </a:r>
            <a:r>
              <a:rPr lang="en-CA" err="1"/>
              <a:t>efficitur</a:t>
            </a:r>
            <a:r>
              <a:rPr lang="en-CA"/>
              <a:t> </a:t>
            </a:r>
            <a:r>
              <a:rPr lang="en-CA" err="1"/>
              <a:t>purus</a:t>
            </a:r>
            <a:r>
              <a:rPr lang="en-CA"/>
              <a:t> </a:t>
            </a:r>
            <a:r>
              <a:rPr lang="en-CA" err="1"/>
              <a:t>volutpat</a:t>
            </a:r>
            <a:r>
              <a:rPr lang="en-CA"/>
              <a:t>, </a:t>
            </a:r>
            <a:r>
              <a:rPr lang="en-CA" err="1"/>
              <a:t>feugiat</a:t>
            </a:r>
            <a:r>
              <a:rPr lang="en-CA"/>
              <a:t> ante </a:t>
            </a:r>
            <a:r>
              <a:rPr lang="en-CA" err="1"/>
              <a:t>eu</a:t>
            </a:r>
            <a:r>
              <a:rPr lang="en-CA"/>
              <a:t>, </a:t>
            </a:r>
            <a:r>
              <a:rPr lang="en-CA" err="1"/>
              <a:t>venenatis</a:t>
            </a:r>
            <a:r>
              <a:rPr lang="en-CA"/>
              <a:t> </a:t>
            </a:r>
            <a:r>
              <a:rPr lang="en-CA" err="1"/>
              <a:t>augue</a:t>
            </a:r>
            <a:r>
              <a:rPr lang="en-CA"/>
              <a:t>. Donec </a:t>
            </a:r>
            <a:r>
              <a:rPr lang="en-CA" err="1"/>
              <a:t>tincidunt</a:t>
            </a:r>
            <a:r>
              <a:rPr lang="en-CA"/>
              <a:t> </a:t>
            </a:r>
            <a:r>
              <a:rPr lang="en-CA" err="1"/>
              <a:t>purus</a:t>
            </a:r>
            <a:r>
              <a:rPr lang="en-CA"/>
              <a:t> </a:t>
            </a:r>
            <a:r>
              <a:rPr lang="en-CA" err="1"/>
              <a:t>nec</a:t>
            </a:r>
            <a:r>
              <a:rPr lang="en-CA"/>
              <a:t> magna </a:t>
            </a:r>
            <a:r>
              <a:rPr lang="en-CA" err="1"/>
              <a:t>imperdiet</a:t>
            </a:r>
            <a:r>
              <a:rPr lang="en-CA"/>
              <a:t>, non </a:t>
            </a:r>
            <a:r>
              <a:rPr lang="en-CA" err="1"/>
              <a:t>commodo</a:t>
            </a:r>
            <a:r>
              <a:rPr lang="en-CA"/>
              <a:t> diam auctor. Vestibulum sed mi </a:t>
            </a:r>
            <a:r>
              <a:rPr lang="en-CA" err="1"/>
              <a:t>elit</a:t>
            </a:r>
            <a:r>
              <a:rPr lang="en-CA"/>
              <a:t>. </a:t>
            </a:r>
            <a:r>
              <a:rPr lang="en-CA" err="1"/>
              <a:t>Nulla</a:t>
            </a:r>
            <a:r>
              <a:rPr lang="en-CA"/>
              <a:t> </a:t>
            </a:r>
            <a:r>
              <a:rPr lang="en-CA" err="1"/>
              <a:t>leo</a:t>
            </a:r>
            <a:r>
              <a:rPr lang="en-CA"/>
              <a:t> </a:t>
            </a:r>
            <a:r>
              <a:rPr lang="en-CA" err="1"/>
              <a:t>elit</a:t>
            </a:r>
            <a:r>
              <a:rPr lang="en-CA"/>
              <a:t>, </a:t>
            </a:r>
            <a:r>
              <a:rPr lang="en-CA" err="1"/>
              <a:t>accumsan</a:t>
            </a:r>
            <a:r>
              <a:rPr lang="en-CA"/>
              <a:t> non </a:t>
            </a:r>
            <a:r>
              <a:rPr lang="en-CA" err="1"/>
              <a:t>elit</a:t>
            </a:r>
            <a:r>
              <a:rPr lang="en-CA"/>
              <a:t> </a:t>
            </a:r>
            <a:r>
              <a:rPr lang="en-CA" err="1"/>
              <a:t>sagittis</a:t>
            </a:r>
            <a:r>
              <a:rPr lang="en-CA"/>
              <a:t>, </a:t>
            </a:r>
            <a:r>
              <a:rPr lang="en-CA" err="1"/>
              <a:t>bibendum</a:t>
            </a:r>
            <a:r>
              <a:rPr lang="en-CA"/>
              <a:t> semper </a:t>
            </a:r>
            <a:r>
              <a:rPr lang="en-CA" err="1"/>
              <a:t>purus</a:t>
            </a:r>
            <a:r>
              <a:rPr lang="en-CA"/>
              <a:t>. </a:t>
            </a:r>
            <a:r>
              <a:rPr lang="en-CA" err="1"/>
              <a:t>Nullam</a:t>
            </a:r>
            <a:r>
              <a:rPr lang="en-CA"/>
              <a:t> </a:t>
            </a:r>
            <a:r>
              <a:rPr lang="en-CA" err="1"/>
              <a:t>commodo</a:t>
            </a:r>
            <a:r>
              <a:rPr lang="en-CA"/>
              <a:t> </a:t>
            </a:r>
            <a:r>
              <a:rPr lang="en-CA" err="1"/>
              <a:t>sodales</a:t>
            </a:r>
            <a:r>
              <a:rPr lang="en-CA"/>
              <a:t> </a:t>
            </a:r>
            <a:r>
              <a:rPr lang="en-CA" err="1"/>
              <a:t>neque</a:t>
            </a:r>
            <a:r>
              <a:rPr lang="en-CA"/>
              <a:t> </a:t>
            </a:r>
            <a:r>
              <a:rPr lang="en-CA" err="1"/>
              <a:t>eget</a:t>
            </a:r>
            <a:r>
              <a:rPr lang="en-CA"/>
              <a:t> </a:t>
            </a:r>
            <a:r>
              <a:rPr lang="en-CA" err="1"/>
              <a:t>rutrum</a:t>
            </a:r>
            <a:r>
              <a:rPr lang="en-CA"/>
              <a:t>. Cras </a:t>
            </a:r>
            <a:r>
              <a:rPr lang="en-CA" err="1"/>
              <a:t>imperdiet</a:t>
            </a:r>
            <a:r>
              <a:rPr lang="en-CA"/>
              <a:t> </a:t>
            </a:r>
            <a:r>
              <a:rPr lang="en-CA" err="1"/>
              <a:t>sapien</a:t>
            </a:r>
            <a:r>
              <a:rPr lang="en-CA"/>
              <a:t> at ex </a:t>
            </a:r>
            <a:r>
              <a:rPr lang="en-CA" err="1"/>
              <a:t>faucibus</a:t>
            </a:r>
            <a:r>
              <a:rPr lang="en-CA"/>
              <a:t> </a:t>
            </a:r>
            <a:r>
              <a:rPr lang="en-CA" err="1"/>
              <a:t>congue</a:t>
            </a:r>
            <a:r>
              <a:rPr lang="en-CA"/>
              <a:t>. </a:t>
            </a:r>
            <a:r>
              <a:rPr lang="en-CA" err="1"/>
              <a:t>Nullam</a:t>
            </a:r>
            <a:r>
              <a:rPr lang="en-CA"/>
              <a:t> et </a:t>
            </a:r>
            <a:r>
              <a:rPr lang="en-CA" err="1"/>
              <a:t>risus</a:t>
            </a:r>
            <a:r>
              <a:rPr lang="en-CA"/>
              <a:t> </a:t>
            </a:r>
            <a:r>
              <a:rPr lang="en-CA" err="1"/>
              <a:t>porttitor</a:t>
            </a:r>
            <a:r>
              <a:rPr lang="en-CA"/>
              <a:t>, </a:t>
            </a:r>
            <a:r>
              <a:rPr lang="en-CA" err="1"/>
              <a:t>congue</a:t>
            </a:r>
            <a:r>
              <a:rPr lang="en-CA"/>
              <a:t> </a:t>
            </a:r>
            <a:r>
              <a:rPr lang="en-CA" err="1"/>
              <a:t>justo</a:t>
            </a:r>
            <a:r>
              <a:rPr lang="en-CA"/>
              <a:t> at, </a:t>
            </a:r>
            <a:r>
              <a:rPr lang="en-CA" err="1"/>
              <a:t>consequat</a:t>
            </a:r>
            <a:r>
              <a:rPr lang="en-CA"/>
              <a:t> </a:t>
            </a:r>
            <a:r>
              <a:rPr lang="en-CA" err="1"/>
              <a:t>erat</a:t>
            </a:r>
            <a:r>
              <a:rPr lang="en-CA"/>
              <a:t>. Maecenas auctor </a:t>
            </a:r>
            <a:r>
              <a:rPr lang="en-CA" err="1"/>
              <a:t>elementum</a:t>
            </a:r>
            <a:r>
              <a:rPr lang="en-CA"/>
              <a:t> </a:t>
            </a:r>
            <a:r>
              <a:rPr lang="en-CA" err="1"/>
              <a:t>risus</a:t>
            </a:r>
            <a:r>
              <a:rPr lang="en-CA"/>
              <a:t>, id </a:t>
            </a:r>
            <a:r>
              <a:rPr lang="en-CA" err="1"/>
              <a:t>pellentesque</a:t>
            </a:r>
            <a:r>
              <a:rPr lang="en-CA"/>
              <a:t> </a:t>
            </a:r>
            <a:r>
              <a:rPr lang="en-CA" err="1"/>
              <a:t>elit</a:t>
            </a:r>
            <a:r>
              <a:rPr lang="en-CA"/>
              <a:t>. </a:t>
            </a:r>
            <a:r>
              <a:rPr lang="en-CA" err="1"/>
              <a:t>Mauris</a:t>
            </a:r>
            <a:r>
              <a:rPr lang="en-CA"/>
              <a:t> </a:t>
            </a:r>
            <a:r>
              <a:rPr lang="en-CA" err="1"/>
              <a:t>suscipit</a:t>
            </a:r>
            <a:r>
              <a:rPr lang="en-CA"/>
              <a:t> ex sed porta </a:t>
            </a:r>
            <a:r>
              <a:rPr lang="en-CA" err="1"/>
              <a:t>ullamcorper</a:t>
            </a:r>
            <a:r>
              <a:rPr lang="en-CA"/>
              <a:t>. Cras pulvinar </a:t>
            </a:r>
            <a:r>
              <a:rPr lang="en-CA" err="1"/>
              <a:t>erat</a:t>
            </a:r>
            <a:r>
              <a:rPr lang="en-CA"/>
              <a:t> et </a:t>
            </a:r>
            <a:r>
              <a:rPr lang="en-CA" err="1"/>
              <a:t>feugiat</a:t>
            </a:r>
            <a:r>
              <a:rPr lang="en-CA"/>
              <a:t>.</a:t>
            </a:r>
          </a:p>
          <a:p>
            <a:pPr marL="0" indent="0">
              <a:buNone/>
            </a:pPr>
            <a:r>
              <a:rPr lang="en-CA" err="1"/>
              <a:t>Curabitur</a:t>
            </a:r>
            <a:r>
              <a:rPr lang="en-CA"/>
              <a:t> </a:t>
            </a:r>
            <a:r>
              <a:rPr lang="en-CA" err="1"/>
              <a:t>fringilla</a:t>
            </a:r>
            <a:r>
              <a:rPr lang="en-CA"/>
              <a:t>, </a:t>
            </a:r>
            <a:r>
              <a:rPr lang="en-CA" err="1"/>
              <a:t>sem</a:t>
            </a:r>
            <a:r>
              <a:rPr lang="en-CA"/>
              <a:t> </a:t>
            </a:r>
            <a:r>
              <a:rPr lang="en-CA" err="1"/>
              <a:t>ut</a:t>
            </a:r>
            <a:r>
              <a:rPr lang="en-CA"/>
              <a:t> </a:t>
            </a:r>
            <a:r>
              <a:rPr lang="en-CA" err="1"/>
              <a:t>vulputate</a:t>
            </a:r>
            <a:r>
              <a:rPr lang="en-CA"/>
              <a:t> </a:t>
            </a:r>
            <a:r>
              <a:rPr lang="en-CA" err="1"/>
              <a:t>efficitur</a:t>
            </a:r>
            <a:r>
              <a:rPr lang="en-CA"/>
              <a:t>, </a:t>
            </a:r>
            <a:r>
              <a:rPr lang="en-CA" err="1"/>
              <a:t>leo</a:t>
            </a:r>
            <a:r>
              <a:rPr lang="en-CA"/>
              <a:t> </a:t>
            </a:r>
            <a:r>
              <a:rPr lang="en-CA" err="1"/>
              <a:t>sapien</a:t>
            </a:r>
            <a:r>
              <a:rPr lang="en-CA"/>
              <a:t> pharetra </a:t>
            </a:r>
            <a:r>
              <a:rPr lang="en-CA" err="1"/>
              <a:t>turpis</a:t>
            </a:r>
            <a:r>
              <a:rPr lang="en-CA"/>
              <a:t>, a </a:t>
            </a:r>
            <a:r>
              <a:rPr lang="en-CA" err="1"/>
              <a:t>dignissim</a:t>
            </a:r>
            <a:r>
              <a:rPr lang="en-CA"/>
              <a:t> mi libero </a:t>
            </a:r>
            <a:r>
              <a:rPr lang="en-CA" err="1"/>
              <a:t>quis</a:t>
            </a:r>
            <a:r>
              <a:rPr lang="en-CA"/>
              <a:t> eros. </a:t>
            </a:r>
            <a:r>
              <a:rPr lang="en-CA" err="1"/>
              <a:t>Quisque</a:t>
            </a:r>
            <a:r>
              <a:rPr lang="en-CA"/>
              <a:t> </a:t>
            </a:r>
            <a:r>
              <a:rPr lang="en-CA" err="1"/>
              <a:t>efficitur</a:t>
            </a:r>
            <a:r>
              <a:rPr lang="en-CA"/>
              <a:t> sit </a:t>
            </a:r>
            <a:r>
              <a:rPr lang="en-CA" err="1"/>
              <a:t>amet</a:t>
            </a:r>
            <a:r>
              <a:rPr lang="en-CA"/>
              <a:t> ligula a </a:t>
            </a:r>
            <a:r>
              <a:rPr lang="en-CA" err="1"/>
              <a:t>tincidunt</a:t>
            </a:r>
            <a:r>
              <a:rPr lang="en-CA"/>
              <a:t>. Vestibulum at </a:t>
            </a:r>
            <a:r>
              <a:rPr lang="en-CA" err="1"/>
              <a:t>egestas</a:t>
            </a:r>
            <a:r>
              <a:rPr lang="en-CA"/>
              <a:t> </a:t>
            </a:r>
            <a:r>
              <a:rPr lang="en-CA" err="1"/>
              <a:t>velit</a:t>
            </a:r>
            <a:r>
              <a:rPr lang="en-CA"/>
              <a:t>.</a:t>
            </a:r>
          </a:p>
        </p:txBody>
      </p:sp>
      <p:sp>
        <p:nvSpPr>
          <p:cNvPr id="5" name="Content Placeholder 4">
            <a:extLst>
              <a:ext uri="{FF2B5EF4-FFF2-40B4-BE49-F238E27FC236}">
                <a16:creationId xmlns:a16="http://schemas.microsoft.com/office/drawing/2014/main" id="{B55E594C-A75D-F741-B42E-370FD49E7B27}"/>
              </a:ext>
            </a:extLst>
          </p:cNvPr>
          <p:cNvSpPr>
            <a:spLocks noGrp="1"/>
          </p:cNvSpPr>
          <p:nvPr>
            <p:ph idx="14"/>
          </p:nvPr>
        </p:nvSpPr>
        <p:spPr>
          <a:xfrm>
            <a:off x="7761288" y="2124075"/>
            <a:ext cx="3575050" cy="2598738"/>
          </a:xfrm>
        </p:spPr>
        <p:txBody>
          <a:bodyPr/>
          <a:lstStyle/>
          <a:p>
            <a:pPr lvl="0"/>
            <a:r>
              <a:rPr lang="en-CA"/>
              <a:t>Sed lacinia </a:t>
            </a:r>
            <a:r>
              <a:rPr lang="en-CA" err="1"/>
              <a:t>imperdiet</a:t>
            </a:r>
            <a:r>
              <a:rPr lang="en-CA"/>
              <a:t> </a:t>
            </a:r>
            <a:r>
              <a:rPr lang="en-CA" err="1"/>
              <a:t>efficitur</a:t>
            </a:r>
            <a:r>
              <a:rPr lang="en-CA"/>
              <a:t>. Donec a </a:t>
            </a:r>
            <a:r>
              <a:rPr lang="en-CA" err="1"/>
              <a:t>orci</a:t>
            </a:r>
            <a:r>
              <a:rPr lang="en-CA"/>
              <a:t> sit </a:t>
            </a:r>
            <a:r>
              <a:rPr lang="en-CA" err="1"/>
              <a:t>amet</a:t>
            </a:r>
            <a:r>
              <a:rPr lang="en-CA"/>
              <a:t> </a:t>
            </a:r>
            <a:r>
              <a:rPr lang="en-CA" err="1"/>
              <a:t>nunc</a:t>
            </a:r>
            <a:r>
              <a:rPr lang="en-CA"/>
              <a:t> </a:t>
            </a:r>
            <a:r>
              <a:rPr lang="en-CA" err="1"/>
              <a:t>varius</a:t>
            </a:r>
            <a:r>
              <a:rPr lang="en-CA"/>
              <a:t> </a:t>
            </a:r>
            <a:r>
              <a:rPr lang="en-CA" err="1"/>
              <a:t>placerat</a:t>
            </a:r>
            <a:r>
              <a:rPr lang="en-CA"/>
              <a:t>. </a:t>
            </a:r>
            <a:r>
              <a:rPr lang="en-CA" err="1"/>
              <a:t>Phasellus</a:t>
            </a:r>
            <a:r>
              <a:rPr lang="en-CA"/>
              <a:t> </a:t>
            </a:r>
            <a:r>
              <a:rPr lang="en-CA" err="1"/>
              <a:t>ornare</a:t>
            </a:r>
            <a:r>
              <a:rPr lang="en-CA"/>
              <a:t> </a:t>
            </a:r>
            <a:r>
              <a:rPr lang="en-CA" err="1"/>
              <a:t>turpis</a:t>
            </a:r>
            <a:r>
              <a:rPr lang="en-CA"/>
              <a:t> mi. </a:t>
            </a:r>
            <a:r>
              <a:rPr lang="en-CA" err="1"/>
              <a:t>Suspendisse</a:t>
            </a:r>
            <a:r>
              <a:rPr lang="en-CA"/>
              <a:t> in </a:t>
            </a:r>
            <a:r>
              <a:rPr lang="en-CA" err="1"/>
              <a:t>quam</a:t>
            </a:r>
            <a:r>
              <a:rPr lang="en-CA"/>
              <a:t> </a:t>
            </a:r>
            <a:r>
              <a:rPr lang="en-CA" err="1"/>
              <a:t>orci</a:t>
            </a:r>
            <a:r>
              <a:rPr lang="en-CA"/>
              <a:t>. </a:t>
            </a:r>
            <a:r>
              <a:rPr lang="en-CA" err="1"/>
              <a:t>Praesent</a:t>
            </a:r>
            <a:r>
              <a:rPr lang="en-CA"/>
              <a:t> </a:t>
            </a:r>
            <a:r>
              <a:rPr lang="en-CA" err="1"/>
              <a:t>nec</a:t>
            </a:r>
            <a:r>
              <a:rPr lang="en-CA"/>
              <a:t> </a:t>
            </a:r>
            <a:r>
              <a:rPr lang="en-CA" err="1"/>
              <a:t>aliquet</a:t>
            </a:r>
            <a:r>
              <a:rPr lang="en-CA"/>
              <a:t>.”</a:t>
            </a:r>
          </a:p>
        </p:txBody>
      </p:sp>
      <p:pic>
        <p:nvPicPr>
          <p:cNvPr id="12" name="Picture Placeholder 11">
            <a:extLst>
              <a:ext uri="{FF2B5EF4-FFF2-40B4-BE49-F238E27FC236}">
                <a16:creationId xmlns:a16="http://schemas.microsoft.com/office/drawing/2014/main" id="{D6BAF662-7251-954E-9DCF-76889BFDAC67}"/>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7818016" y="4407521"/>
            <a:ext cx="828000" cy="828000"/>
          </a:xfrm>
        </p:spPr>
      </p:pic>
      <p:sp>
        <p:nvSpPr>
          <p:cNvPr id="9" name="Text Placeholder 8">
            <a:extLst>
              <a:ext uri="{FF2B5EF4-FFF2-40B4-BE49-F238E27FC236}">
                <a16:creationId xmlns:a16="http://schemas.microsoft.com/office/drawing/2014/main" id="{9B18DFCC-EE74-B84F-BC92-20C8D02BE201}"/>
              </a:ext>
            </a:extLst>
          </p:cNvPr>
          <p:cNvSpPr>
            <a:spLocks noGrp="1"/>
          </p:cNvSpPr>
          <p:nvPr>
            <p:ph type="body" sz="quarter" idx="15"/>
          </p:nvPr>
        </p:nvSpPr>
        <p:spPr>
          <a:xfrm>
            <a:off x="8772314" y="4596788"/>
            <a:ext cx="2564062" cy="691515"/>
          </a:xfrm>
        </p:spPr>
        <p:txBody>
          <a:bodyPr/>
          <a:lstStyle/>
          <a:p>
            <a:r>
              <a:rPr lang="en-CA" b="1"/>
              <a:t>FirstName </a:t>
            </a:r>
            <a:r>
              <a:rPr lang="en-CA" b="1" err="1"/>
              <a:t>LastName</a:t>
            </a:r>
            <a:br>
              <a:rPr lang="en-CA"/>
            </a:br>
            <a:r>
              <a:rPr lang="en-CA"/>
              <a:t>Title</a:t>
            </a:r>
          </a:p>
        </p:txBody>
      </p:sp>
      <p:sp>
        <p:nvSpPr>
          <p:cNvPr id="3" name="Slide Number Placeholder 2">
            <a:extLst>
              <a:ext uri="{FF2B5EF4-FFF2-40B4-BE49-F238E27FC236}">
                <a16:creationId xmlns:a16="http://schemas.microsoft.com/office/drawing/2014/main" id="{AC89B3FF-5DC2-FD4F-AACF-FF2C47DF49D9}"/>
              </a:ext>
            </a:extLst>
          </p:cNvPr>
          <p:cNvSpPr>
            <a:spLocks noGrp="1"/>
          </p:cNvSpPr>
          <p:nvPr>
            <p:ph type="sldNum" sz="quarter" idx="12"/>
          </p:nvPr>
        </p:nvSpPr>
        <p:spPr/>
        <p:txBody>
          <a:bodyPr/>
          <a:lstStyle/>
          <a:p>
            <a:fld id="{E4ECB127-6B1D-4440-BB59-CB7FB51359B3}" type="slidenum">
              <a:rPr lang="en-CA" smtClean="0"/>
              <a:pPr/>
              <a:t>27</a:t>
            </a:fld>
            <a:endParaRPr lang="en-CA"/>
          </a:p>
        </p:txBody>
      </p:sp>
      <p:pic>
        <p:nvPicPr>
          <p:cNvPr id="8" name="Picture Placeholder 21">
            <a:extLst>
              <a:ext uri="{FF2B5EF4-FFF2-40B4-BE49-F238E27FC236}">
                <a16:creationId xmlns:a16="http://schemas.microsoft.com/office/drawing/2014/main" id="{DFCBAFB7-C9C3-B5E7-738F-0EF3AAAD1310}"/>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18016" y="1558585"/>
            <a:ext cx="635047" cy="429087"/>
          </a:xfrm>
          <a:prstGeom prst="rect">
            <a:avLst/>
          </a:prstGeom>
        </p:spPr>
      </p:pic>
    </p:spTree>
    <p:extLst>
      <p:ext uri="{BB962C8B-B14F-4D97-AF65-F5344CB8AC3E}">
        <p14:creationId xmlns:p14="http://schemas.microsoft.com/office/powerpoint/2010/main" val="2849548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B23AEC-55A3-2D41-B042-105A018759DE}"/>
              </a:ext>
            </a:extLst>
          </p:cNvPr>
          <p:cNvSpPr>
            <a:spLocks noGrp="1"/>
          </p:cNvSpPr>
          <p:nvPr>
            <p:ph idx="1"/>
          </p:nvPr>
        </p:nvSpPr>
        <p:spPr>
          <a:xfrm>
            <a:off x="422226" y="2145967"/>
            <a:ext cx="7581949" cy="3623008"/>
          </a:xfrm>
        </p:spPr>
        <p:txBody>
          <a:bodyPr>
            <a:normAutofit/>
          </a:bodyPr>
          <a:lstStyle/>
          <a:p>
            <a:pPr lvl="0"/>
            <a:r>
              <a:rPr lang="en-CA" b="1">
                <a:solidFill>
                  <a:srgbClr val="000000"/>
                </a:solidFill>
              </a:rPr>
              <a:t>Fusce quis velit a risus vehicula sollicitudin a in nibh </a:t>
            </a:r>
          </a:p>
          <a:p>
            <a:pPr lvl="1"/>
            <a:r>
              <a:rPr lang="en-CA">
                <a:solidFill>
                  <a:srgbClr val="000000"/>
                </a:solidFill>
              </a:rPr>
              <a:t>Vestibulum sit amet lacinia ante, nec cursus nibh. Etiam fringilla ligula et laoreet pulvinar mauris venenatis sodales ex.</a:t>
            </a:r>
          </a:p>
          <a:p>
            <a:pPr lvl="0"/>
            <a:r>
              <a:rPr lang="en-CA" b="1">
                <a:solidFill>
                  <a:srgbClr val="000000"/>
                </a:solidFill>
              </a:rPr>
              <a:t>Donec eu interdum mi</a:t>
            </a:r>
          </a:p>
          <a:p>
            <a:pPr lvl="1"/>
            <a:r>
              <a:rPr lang="en-CA">
                <a:solidFill>
                  <a:srgbClr val="000000"/>
                </a:solidFill>
              </a:rPr>
              <a:t>Quisque maximus pretium elementum. Vivamus vitae nunc est. Mauris vel iaculis tellus f</a:t>
            </a:r>
            <a:r>
              <a:rPr lang="en-CA"/>
              <a:t>usce rhoncus aliquam est sed fringilla.</a:t>
            </a:r>
            <a:endParaRPr lang="en-CA">
              <a:solidFill>
                <a:srgbClr val="000000"/>
              </a:solidFill>
            </a:endParaRPr>
          </a:p>
          <a:p>
            <a:pPr lvl="0"/>
            <a:r>
              <a:rPr lang="en-CA" b="1"/>
              <a:t>Aosuere turpis sit amet leo tempus pharetra</a:t>
            </a:r>
            <a:endParaRPr lang="en-CA" b="1">
              <a:solidFill>
                <a:srgbClr val="000000"/>
              </a:solidFill>
            </a:endParaRPr>
          </a:p>
          <a:p>
            <a:pPr lvl="1"/>
            <a:r>
              <a:rPr lang="en-CA">
                <a:solidFill>
                  <a:srgbClr val="000000"/>
                </a:solidFill>
              </a:rPr>
              <a:t>Proin hendrerit commodo tortor, nec faucibus libero feugiat nec. Nulla ullamcorper lorem est, eget eleifend </a:t>
            </a:r>
            <a:r>
              <a:rPr lang="en-CA"/>
              <a:t>uisque quam odio</a:t>
            </a:r>
            <a:r>
              <a:rPr lang="en-CA">
                <a:solidFill>
                  <a:srgbClr val="000000"/>
                </a:solidFill>
              </a:rPr>
              <a:t>.</a:t>
            </a:r>
            <a:endParaRPr lang="en-CA" b="1">
              <a:solidFill>
                <a:srgbClr val="000000"/>
              </a:solidFill>
            </a:endParaRPr>
          </a:p>
          <a:p>
            <a:endParaRPr lang="en-CA"/>
          </a:p>
        </p:txBody>
      </p:sp>
      <p:sp>
        <p:nvSpPr>
          <p:cNvPr id="3" name="Slide Number Placeholder 2">
            <a:extLst>
              <a:ext uri="{FF2B5EF4-FFF2-40B4-BE49-F238E27FC236}">
                <a16:creationId xmlns:a16="http://schemas.microsoft.com/office/drawing/2014/main" id="{88B7A9EC-3B71-D644-BE93-D6416A3C2D33}"/>
              </a:ext>
            </a:extLst>
          </p:cNvPr>
          <p:cNvSpPr>
            <a:spLocks noGrp="1"/>
          </p:cNvSpPr>
          <p:nvPr>
            <p:ph type="sldNum" sz="quarter" idx="12"/>
          </p:nvPr>
        </p:nvSpPr>
        <p:spPr/>
        <p:txBody>
          <a:bodyPr/>
          <a:lstStyle/>
          <a:p>
            <a:fld id="{E4ECB127-6B1D-4440-BB59-CB7FB51359B3}" type="slidenum">
              <a:rPr lang="en-CA" smtClean="0"/>
              <a:pPr/>
              <a:t>28</a:t>
            </a:fld>
            <a:endParaRPr lang="en-CA"/>
          </a:p>
        </p:txBody>
      </p:sp>
      <p:sp>
        <p:nvSpPr>
          <p:cNvPr id="4" name="Text Placeholder 3">
            <a:extLst>
              <a:ext uri="{FF2B5EF4-FFF2-40B4-BE49-F238E27FC236}">
                <a16:creationId xmlns:a16="http://schemas.microsoft.com/office/drawing/2014/main" id="{0FBC7B86-0FEF-8349-94F3-0501B3B8B14C}"/>
              </a:ext>
            </a:extLst>
          </p:cNvPr>
          <p:cNvSpPr>
            <a:spLocks noGrp="1"/>
          </p:cNvSpPr>
          <p:nvPr>
            <p:ph type="body" sz="quarter" idx="13"/>
          </p:nvPr>
        </p:nvSpPr>
        <p:spPr/>
        <p:txBody>
          <a:bodyPr/>
          <a:lstStyle/>
          <a:p>
            <a:r>
              <a:rPr lang="en-CA"/>
              <a:t>Lorem ipsum dolor sit </a:t>
            </a:r>
            <a:r>
              <a:rPr lang="en-CA" err="1"/>
              <a:t>amet</a:t>
            </a:r>
            <a:r>
              <a:rPr lang="en-CA"/>
              <a:t>, </a:t>
            </a:r>
            <a:r>
              <a:rPr lang="en-CA" err="1"/>
              <a:t>consectetur</a:t>
            </a:r>
            <a:r>
              <a:rPr lang="en-CA"/>
              <a:t> </a:t>
            </a:r>
            <a:r>
              <a:rPr lang="en-CA" err="1"/>
              <a:t>adipiscing</a:t>
            </a:r>
            <a:r>
              <a:rPr lang="en-CA"/>
              <a:t> </a:t>
            </a:r>
            <a:r>
              <a:rPr lang="en-CA" err="1"/>
              <a:t>elit</a:t>
            </a:r>
            <a:r>
              <a:rPr lang="en-CA"/>
              <a:t>.</a:t>
            </a:r>
          </a:p>
          <a:p>
            <a:endParaRPr lang="en-CA"/>
          </a:p>
          <a:p>
            <a:endParaRPr lang="en-CA"/>
          </a:p>
        </p:txBody>
      </p:sp>
      <p:sp>
        <p:nvSpPr>
          <p:cNvPr id="5" name="Title 4">
            <a:extLst>
              <a:ext uri="{FF2B5EF4-FFF2-40B4-BE49-F238E27FC236}">
                <a16:creationId xmlns:a16="http://schemas.microsoft.com/office/drawing/2014/main" id="{C36E3B17-6DDB-4240-A27A-9D56B7F1AE26}"/>
              </a:ext>
            </a:extLst>
          </p:cNvPr>
          <p:cNvSpPr>
            <a:spLocks noGrp="1"/>
          </p:cNvSpPr>
          <p:nvPr>
            <p:ph type="title"/>
          </p:nvPr>
        </p:nvSpPr>
        <p:spPr/>
        <p:txBody>
          <a:bodyPr/>
          <a:lstStyle/>
          <a:p>
            <a:r>
              <a:rPr lang="en-CA"/>
              <a:t>Content Slide with Subhead</a:t>
            </a:r>
          </a:p>
        </p:txBody>
      </p:sp>
    </p:spTree>
    <p:extLst>
      <p:ext uri="{BB962C8B-B14F-4D97-AF65-F5344CB8AC3E}">
        <p14:creationId xmlns:p14="http://schemas.microsoft.com/office/powerpoint/2010/main" val="2952999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8133E00-E8B0-6E4C-803D-07CD0CCAAC23}"/>
              </a:ext>
            </a:extLst>
          </p:cNvPr>
          <p:cNvSpPr>
            <a:spLocks noGrp="1"/>
          </p:cNvSpPr>
          <p:nvPr>
            <p:ph type="body" idx="1"/>
          </p:nvPr>
        </p:nvSpPr>
        <p:spPr/>
        <p:txBody>
          <a:bodyPr/>
          <a:lstStyle/>
          <a:p>
            <a:r>
              <a:rPr lang="en-CA"/>
              <a:t>Subhead 1</a:t>
            </a:r>
          </a:p>
        </p:txBody>
      </p:sp>
      <p:sp>
        <p:nvSpPr>
          <p:cNvPr id="7" name="Content Placeholder 6">
            <a:extLst>
              <a:ext uri="{FF2B5EF4-FFF2-40B4-BE49-F238E27FC236}">
                <a16:creationId xmlns:a16="http://schemas.microsoft.com/office/drawing/2014/main" id="{454AEDB5-CE50-D74F-91F4-467DAEDDFA4E}"/>
              </a:ext>
            </a:extLst>
          </p:cNvPr>
          <p:cNvSpPr>
            <a:spLocks noGrp="1"/>
          </p:cNvSpPr>
          <p:nvPr>
            <p:ph sz="half" idx="2"/>
          </p:nvPr>
        </p:nvSpPr>
        <p:spPr/>
        <p:txBody>
          <a:bodyPr>
            <a:normAutofit/>
          </a:bodyPr>
          <a:lstStyle/>
          <a:p>
            <a:r>
              <a:rPr lang="en-CA"/>
              <a:t>Lorem ipsum dolor sit </a:t>
            </a:r>
            <a:r>
              <a:rPr lang="en-CA" err="1"/>
              <a:t>amet</a:t>
            </a:r>
            <a:r>
              <a:rPr lang="en-CA"/>
              <a:t>, </a:t>
            </a:r>
            <a:r>
              <a:rPr lang="en-CA" err="1"/>
              <a:t>consectetur</a:t>
            </a:r>
            <a:r>
              <a:rPr lang="en-CA"/>
              <a:t> </a:t>
            </a:r>
            <a:r>
              <a:rPr lang="en-CA" err="1"/>
              <a:t>adipiscing</a:t>
            </a:r>
            <a:r>
              <a:rPr lang="en-CA"/>
              <a:t> </a:t>
            </a:r>
            <a:r>
              <a:rPr lang="en-CA" err="1"/>
              <a:t>elit</a:t>
            </a:r>
            <a:r>
              <a:rPr lang="en-CA"/>
              <a:t>. Sed fermentum </a:t>
            </a:r>
            <a:r>
              <a:rPr lang="en-CA" err="1"/>
              <a:t>purus</a:t>
            </a:r>
            <a:r>
              <a:rPr lang="en-CA"/>
              <a:t> ac lacinia </a:t>
            </a:r>
            <a:r>
              <a:rPr lang="en-CA" err="1"/>
              <a:t>aliquam</a:t>
            </a:r>
            <a:endParaRPr lang="en-CA"/>
          </a:p>
          <a:p>
            <a:r>
              <a:rPr lang="en-CA" err="1"/>
              <a:t>Curabitur</a:t>
            </a:r>
            <a:r>
              <a:rPr lang="en-CA"/>
              <a:t> convallis </a:t>
            </a:r>
            <a:r>
              <a:rPr lang="en-CA" err="1"/>
              <a:t>pretium</a:t>
            </a:r>
            <a:r>
              <a:rPr lang="en-CA"/>
              <a:t> </a:t>
            </a:r>
            <a:r>
              <a:rPr lang="en-CA" err="1"/>
              <a:t>nibh</a:t>
            </a:r>
            <a:r>
              <a:rPr lang="en-CA"/>
              <a:t>, sit </a:t>
            </a:r>
            <a:r>
              <a:rPr lang="en-CA" err="1"/>
              <a:t>amet</a:t>
            </a:r>
            <a:r>
              <a:rPr lang="en-CA"/>
              <a:t> </a:t>
            </a:r>
            <a:r>
              <a:rPr lang="en-CA" err="1"/>
              <a:t>iaculis</a:t>
            </a:r>
            <a:r>
              <a:rPr lang="en-CA"/>
              <a:t> diam </a:t>
            </a:r>
            <a:r>
              <a:rPr lang="en-CA" err="1"/>
              <a:t>aliquet</a:t>
            </a:r>
            <a:r>
              <a:rPr lang="en-CA"/>
              <a:t> </a:t>
            </a:r>
            <a:r>
              <a:rPr lang="en-CA" err="1"/>
              <a:t>nec</a:t>
            </a:r>
            <a:r>
              <a:rPr lang="en-CA"/>
              <a:t>. </a:t>
            </a:r>
            <a:r>
              <a:rPr lang="en-CA" err="1"/>
              <a:t>Fusce</a:t>
            </a:r>
            <a:r>
              <a:rPr lang="en-CA"/>
              <a:t> id </a:t>
            </a:r>
            <a:r>
              <a:rPr lang="en-CA" err="1"/>
              <a:t>ultrices</a:t>
            </a:r>
            <a:r>
              <a:rPr lang="en-CA"/>
              <a:t> dolor. Integer.</a:t>
            </a:r>
          </a:p>
          <a:p>
            <a:r>
              <a:rPr lang="en-CA" err="1"/>
              <a:t>Nulla</a:t>
            </a:r>
            <a:r>
              <a:rPr lang="en-CA"/>
              <a:t> </a:t>
            </a:r>
            <a:r>
              <a:rPr lang="en-CA" err="1"/>
              <a:t>facilisi</a:t>
            </a:r>
            <a:r>
              <a:rPr lang="en-CA"/>
              <a:t>. </a:t>
            </a:r>
            <a:r>
              <a:rPr lang="en-CA" err="1"/>
              <a:t>Nulla</a:t>
            </a:r>
            <a:r>
              <a:rPr lang="en-CA"/>
              <a:t> </a:t>
            </a:r>
            <a:r>
              <a:rPr lang="en-CA" err="1"/>
              <a:t>placerat</a:t>
            </a:r>
            <a:r>
              <a:rPr lang="en-CA"/>
              <a:t> </a:t>
            </a:r>
            <a:r>
              <a:rPr lang="en-CA" err="1"/>
              <a:t>urna</a:t>
            </a:r>
            <a:r>
              <a:rPr lang="en-CA"/>
              <a:t> in </a:t>
            </a:r>
            <a:r>
              <a:rPr lang="en-CA" err="1"/>
              <a:t>velit</a:t>
            </a:r>
            <a:r>
              <a:rPr lang="en-CA"/>
              <a:t> </a:t>
            </a:r>
            <a:r>
              <a:rPr lang="en-CA" err="1"/>
              <a:t>tristique</a:t>
            </a:r>
            <a:r>
              <a:rPr lang="en-CA"/>
              <a:t> </a:t>
            </a:r>
            <a:r>
              <a:rPr lang="en-CA" err="1"/>
              <a:t>vulputate</a:t>
            </a:r>
            <a:r>
              <a:rPr lang="en-CA"/>
              <a:t>. Vestibulum </a:t>
            </a:r>
            <a:r>
              <a:rPr lang="en-CA" err="1"/>
              <a:t>enim</a:t>
            </a:r>
            <a:r>
              <a:rPr lang="en-CA"/>
              <a:t> diam, </a:t>
            </a:r>
            <a:r>
              <a:rPr lang="en-CA" err="1"/>
              <a:t>posuere</a:t>
            </a:r>
            <a:r>
              <a:rPr lang="en-CA"/>
              <a:t> sit </a:t>
            </a:r>
            <a:r>
              <a:rPr lang="en-CA" err="1"/>
              <a:t>amet</a:t>
            </a:r>
            <a:r>
              <a:rPr lang="en-CA"/>
              <a:t> </a:t>
            </a:r>
            <a:r>
              <a:rPr lang="en-CA" err="1"/>
              <a:t>orci</a:t>
            </a:r>
            <a:r>
              <a:rPr lang="en-CA"/>
              <a:t> vel.</a:t>
            </a:r>
          </a:p>
          <a:p>
            <a:r>
              <a:rPr lang="en-CA" err="1"/>
              <a:t>Quisque</a:t>
            </a:r>
            <a:r>
              <a:rPr lang="en-CA"/>
              <a:t> </a:t>
            </a:r>
            <a:r>
              <a:rPr lang="en-CA" err="1"/>
              <a:t>elementum</a:t>
            </a:r>
            <a:r>
              <a:rPr lang="en-CA"/>
              <a:t> </a:t>
            </a:r>
            <a:r>
              <a:rPr lang="en-CA" err="1"/>
              <a:t>turpis</a:t>
            </a:r>
            <a:r>
              <a:rPr lang="en-CA"/>
              <a:t> sit </a:t>
            </a:r>
            <a:r>
              <a:rPr lang="en-CA" err="1"/>
              <a:t>amet</a:t>
            </a:r>
            <a:r>
              <a:rPr lang="en-CA"/>
              <a:t> nisi </a:t>
            </a:r>
            <a:r>
              <a:rPr lang="en-CA" err="1"/>
              <a:t>ultricies</a:t>
            </a:r>
            <a:endParaRPr lang="en-CA"/>
          </a:p>
          <a:p>
            <a:endParaRPr lang="en-CA"/>
          </a:p>
          <a:p>
            <a:pPr marL="0" indent="0">
              <a:buNone/>
            </a:pPr>
            <a:endParaRPr lang="en-CA"/>
          </a:p>
        </p:txBody>
      </p:sp>
      <p:sp>
        <p:nvSpPr>
          <p:cNvPr id="4" name="Text Placeholder 3">
            <a:extLst>
              <a:ext uri="{FF2B5EF4-FFF2-40B4-BE49-F238E27FC236}">
                <a16:creationId xmlns:a16="http://schemas.microsoft.com/office/drawing/2014/main" id="{C5D9381F-BCB6-4E42-9648-FFC67A2C7244}"/>
              </a:ext>
            </a:extLst>
          </p:cNvPr>
          <p:cNvSpPr>
            <a:spLocks noGrp="1"/>
          </p:cNvSpPr>
          <p:nvPr>
            <p:ph type="body" sz="quarter" idx="3"/>
          </p:nvPr>
        </p:nvSpPr>
        <p:spPr/>
        <p:txBody>
          <a:bodyPr/>
          <a:lstStyle/>
          <a:p>
            <a:r>
              <a:rPr lang="en-CA"/>
              <a:t>Subhead 2</a:t>
            </a:r>
          </a:p>
        </p:txBody>
      </p:sp>
      <p:sp>
        <p:nvSpPr>
          <p:cNvPr id="5" name="Content Placeholder 4">
            <a:extLst>
              <a:ext uri="{FF2B5EF4-FFF2-40B4-BE49-F238E27FC236}">
                <a16:creationId xmlns:a16="http://schemas.microsoft.com/office/drawing/2014/main" id="{9E72201E-5BC8-E147-8A02-BBCE7E92A148}"/>
              </a:ext>
            </a:extLst>
          </p:cNvPr>
          <p:cNvSpPr>
            <a:spLocks noGrp="1"/>
          </p:cNvSpPr>
          <p:nvPr>
            <p:ph sz="quarter" idx="4"/>
          </p:nvPr>
        </p:nvSpPr>
        <p:spPr/>
        <p:txBody>
          <a:bodyPr>
            <a:normAutofit/>
          </a:bodyPr>
          <a:lstStyle/>
          <a:p>
            <a:r>
              <a:rPr lang="en-CA"/>
              <a:t>In auctor, </a:t>
            </a:r>
            <a:r>
              <a:rPr lang="en-CA" err="1"/>
              <a:t>nulla</a:t>
            </a:r>
            <a:r>
              <a:rPr lang="en-CA"/>
              <a:t> vel </a:t>
            </a:r>
            <a:r>
              <a:rPr lang="en-CA" err="1"/>
              <a:t>iaculis</a:t>
            </a:r>
            <a:r>
              <a:rPr lang="en-CA"/>
              <a:t> </a:t>
            </a:r>
            <a:r>
              <a:rPr lang="en-CA" err="1"/>
              <a:t>tristique</a:t>
            </a:r>
            <a:r>
              <a:rPr lang="en-CA"/>
              <a:t>, </a:t>
            </a:r>
            <a:r>
              <a:rPr lang="en-CA" err="1"/>
              <a:t>tortor</a:t>
            </a:r>
            <a:r>
              <a:rPr lang="en-CA"/>
              <a:t> </a:t>
            </a:r>
            <a:r>
              <a:rPr lang="en-CA" err="1"/>
              <a:t>leo</a:t>
            </a:r>
            <a:r>
              <a:rPr lang="en-CA"/>
              <a:t> </a:t>
            </a:r>
            <a:r>
              <a:rPr lang="en-CA" err="1"/>
              <a:t>viverra</a:t>
            </a:r>
            <a:r>
              <a:rPr lang="en-CA"/>
              <a:t> </a:t>
            </a:r>
            <a:r>
              <a:rPr lang="en-CA" err="1"/>
              <a:t>nisl</a:t>
            </a:r>
            <a:r>
              <a:rPr lang="en-CA"/>
              <a:t>, </a:t>
            </a:r>
            <a:r>
              <a:rPr lang="en-CA" err="1"/>
              <a:t>eget</a:t>
            </a:r>
            <a:r>
              <a:rPr lang="en-CA"/>
              <a:t> convallis dui </a:t>
            </a:r>
            <a:r>
              <a:rPr lang="en-CA" err="1"/>
              <a:t>nibh</a:t>
            </a:r>
            <a:r>
              <a:rPr lang="en-CA"/>
              <a:t> et </a:t>
            </a:r>
            <a:r>
              <a:rPr lang="en-CA" err="1"/>
              <a:t>augue</a:t>
            </a:r>
            <a:r>
              <a:rPr lang="en-CA"/>
              <a:t>. </a:t>
            </a:r>
            <a:r>
              <a:rPr lang="en-CA" err="1"/>
              <a:t>Praesent</a:t>
            </a:r>
            <a:r>
              <a:rPr lang="en-CA"/>
              <a:t> </a:t>
            </a:r>
            <a:r>
              <a:rPr lang="en-CA" err="1"/>
              <a:t>sodales</a:t>
            </a:r>
            <a:r>
              <a:rPr lang="en-CA"/>
              <a:t> lorem non </a:t>
            </a:r>
            <a:r>
              <a:rPr lang="en-CA" err="1"/>
              <a:t>nulla</a:t>
            </a:r>
            <a:r>
              <a:rPr lang="en-CA"/>
              <a:t> </a:t>
            </a:r>
            <a:r>
              <a:rPr lang="en-CA" err="1"/>
              <a:t>lobortis</a:t>
            </a:r>
            <a:r>
              <a:rPr lang="en-CA"/>
              <a:t>.</a:t>
            </a:r>
          </a:p>
          <a:p>
            <a:r>
              <a:rPr lang="en-CA"/>
              <a:t>Integer </a:t>
            </a:r>
            <a:r>
              <a:rPr lang="en-CA" err="1"/>
              <a:t>erat</a:t>
            </a:r>
            <a:r>
              <a:rPr lang="en-CA"/>
              <a:t> magna, convallis </a:t>
            </a:r>
            <a:r>
              <a:rPr lang="en-CA" err="1"/>
              <a:t>eu</a:t>
            </a:r>
            <a:r>
              <a:rPr lang="en-CA"/>
              <a:t> </a:t>
            </a:r>
            <a:r>
              <a:rPr lang="en-CA" err="1"/>
              <a:t>nisl</a:t>
            </a:r>
            <a:r>
              <a:rPr lang="en-CA"/>
              <a:t> vitae, </a:t>
            </a:r>
            <a:r>
              <a:rPr lang="en-CA" err="1"/>
              <a:t>mollis</a:t>
            </a:r>
            <a:r>
              <a:rPr lang="en-CA"/>
              <a:t> </a:t>
            </a:r>
            <a:r>
              <a:rPr lang="en-CA" err="1"/>
              <a:t>iaculis</a:t>
            </a:r>
            <a:r>
              <a:rPr lang="en-CA"/>
              <a:t> </a:t>
            </a:r>
            <a:r>
              <a:rPr lang="en-CA" err="1"/>
              <a:t>leo</a:t>
            </a:r>
            <a:r>
              <a:rPr lang="en-CA"/>
              <a:t>. Donec vel </a:t>
            </a:r>
            <a:r>
              <a:rPr lang="en-CA" err="1"/>
              <a:t>laoreet</a:t>
            </a:r>
            <a:r>
              <a:rPr lang="en-CA"/>
              <a:t> magna.</a:t>
            </a:r>
          </a:p>
          <a:p>
            <a:r>
              <a:rPr lang="en-CA"/>
              <a:t>Donec </a:t>
            </a:r>
            <a:r>
              <a:rPr lang="en-CA" err="1"/>
              <a:t>eu</a:t>
            </a:r>
            <a:r>
              <a:rPr lang="en-CA"/>
              <a:t> </a:t>
            </a:r>
            <a:r>
              <a:rPr lang="en-CA" err="1"/>
              <a:t>nibh</a:t>
            </a:r>
            <a:r>
              <a:rPr lang="en-CA"/>
              <a:t> sed </a:t>
            </a:r>
            <a:r>
              <a:rPr lang="en-CA" err="1"/>
              <a:t>est</a:t>
            </a:r>
            <a:r>
              <a:rPr lang="en-CA"/>
              <a:t> </a:t>
            </a:r>
            <a:r>
              <a:rPr lang="en-CA" err="1"/>
              <a:t>accumsan</a:t>
            </a:r>
            <a:r>
              <a:rPr lang="en-CA"/>
              <a:t> </a:t>
            </a:r>
            <a:r>
              <a:rPr lang="en-CA" err="1"/>
              <a:t>sollicitudin</a:t>
            </a:r>
            <a:r>
              <a:rPr lang="en-CA"/>
              <a:t> </a:t>
            </a:r>
            <a:r>
              <a:rPr lang="en-CA" err="1"/>
              <a:t>nec</a:t>
            </a:r>
            <a:r>
              <a:rPr lang="en-CA"/>
              <a:t>.</a:t>
            </a:r>
          </a:p>
          <a:p>
            <a:r>
              <a:rPr lang="en-CA"/>
              <a:t>Nunc </a:t>
            </a:r>
            <a:r>
              <a:rPr lang="en-CA" err="1"/>
              <a:t>efficitur</a:t>
            </a:r>
            <a:r>
              <a:rPr lang="en-CA"/>
              <a:t>, </a:t>
            </a:r>
            <a:r>
              <a:rPr lang="en-CA" err="1"/>
              <a:t>interdum</a:t>
            </a:r>
            <a:r>
              <a:rPr lang="en-CA"/>
              <a:t> </a:t>
            </a:r>
            <a:r>
              <a:rPr lang="en-CA" err="1"/>
              <a:t>urna</a:t>
            </a:r>
            <a:r>
              <a:rPr lang="en-CA"/>
              <a:t> </a:t>
            </a:r>
            <a:r>
              <a:rPr lang="en-CA" err="1"/>
              <a:t>quis</a:t>
            </a:r>
            <a:r>
              <a:rPr lang="en-CA"/>
              <a:t>, </a:t>
            </a:r>
            <a:r>
              <a:rPr lang="en-CA" err="1"/>
              <a:t>pretium</a:t>
            </a:r>
            <a:r>
              <a:rPr lang="en-CA"/>
              <a:t> sem. </a:t>
            </a:r>
            <a:r>
              <a:rPr lang="en-CA" err="1"/>
              <a:t>Curabitur</a:t>
            </a:r>
            <a:r>
              <a:rPr lang="en-CA"/>
              <a:t> </a:t>
            </a:r>
            <a:r>
              <a:rPr lang="en-CA" err="1"/>
              <a:t>imperdiet</a:t>
            </a:r>
            <a:r>
              <a:rPr lang="en-CA"/>
              <a:t> </a:t>
            </a:r>
            <a:r>
              <a:rPr lang="en-CA" err="1"/>
              <a:t>quis</a:t>
            </a:r>
            <a:r>
              <a:rPr lang="en-CA"/>
              <a:t> </a:t>
            </a:r>
            <a:r>
              <a:rPr lang="en-CA" err="1"/>
              <a:t>velit</a:t>
            </a:r>
            <a:r>
              <a:rPr lang="en-CA"/>
              <a:t> non </a:t>
            </a:r>
            <a:r>
              <a:rPr lang="en-CA" err="1"/>
              <a:t>sagittis</a:t>
            </a:r>
            <a:r>
              <a:rPr lang="en-CA"/>
              <a:t>.</a:t>
            </a:r>
          </a:p>
        </p:txBody>
      </p:sp>
      <p:sp>
        <p:nvSpPr>
          <p:cNvPr id="3" name="Slide Number Placeholder 2">
            <a:extLst>
              <a:ext uri="{FF2B5EF4-FFF2-40B4-BE49-F238E27FC236}">
                <a16:creationId xmlns:a16="http://schemas.microsoft.com/office/drawing/2014/main" id="{EE986DCE-CD22-5D40-A169-3734A2706A6F}"/>
              </a:ext>
            </a:extLst>
          </p:cNvPr>
          <p:cNvSpPr>
            <a:spLocks noGrp="1"/>
          </p:cNvSpPr>
          <p:nvPr>
            <p:ph type="sldNum" sz="quarter" idx="12"/>
          </p:nvPr>
        </p:nvSpPr>
        <p:spPr/>
        <p:txBody>
          <a:bodyPr/>
          <a:lstStyle/>
          <a:p>
            <a:fld id="{E4ECB127-6B1D-4440-BB59-CB7FB51359B3}" type="slidenum">
              <a:rPr lang="en-CA" smtClean="0"/>
              <a:pPr/>
              <a:t>29</a:t>
            </a:fld>
            <a:endParaRPr lang="en-CA"/>
          </a:p>
        </p:txBody>
      </p:sp>
      <p:sp>
        <p:nvSpPr>
          <p:cNvPr id="2" name="Title 1">
            <a:extLst>
              <a:ext uri="{FF2B5EF4-FFF2-40B4-BE49-F238E27FC236}">
                <a16:creationId xmlns:a16="http://schemas.microsoft.com/office/drawing/2014/main" id="{38C4CF96-8A04-FD4C-890B-CD49C476130B}"/>
              </a:ext>
            </a:extLst>
          </p:cNvPr>
          <p:cNvSpPr>
            <a:spLocks noGrp="1"/>
          </p:cNvSpPr>
          <p:nvPr>
            <p:ph type="title"/>
          </p:nvPr>
        </p:nvSpPr>
        <p:spPr/>
        <p:txBody>
          <a:bodyPr/>
          <a:lstStyle/>
          <a:p>
            <a:r>
              <a:rPr lang="en-CA"/>
              <a:t>Content Slide with Subhead</a:t>
            </a:r>
            <a:br>
              <a:rPr lang="en-CA"/>
            </a:br>
            <a:r>
              <a:rPr lang="en-CA"/>
              <a:t>Two Columns</a:t>
            </a:r>
          </a:p>
        </p:txBody>
      </p:sp>
    </p:spTree>
    <p:extLst>
      <p:ext uri="{BB962C8B-B14F-4D97-AF65-F5344CB8AC3E}">
        <p14:creationId xmlns:p14="http://schemas.microsoft.com/office/powerpoint/2010/main" val="83869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7F79719-A879-3446-8BB3-055E7A60F1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04410" y="4766205"/>
            <a:ext cx="2293455" cy="1290655"/>
          </a:xfrm>
          <a:prstGeom prst="rect">
            <a:avLst/>
          </a:prstGeom>
          <a:ln>
            <a:solidFill>
              <a:schemeClr val="tx1"/>
            </a:solidFill>
          </a:ln>
        </p:spPr>
      </p:pic>
      <p:pic>
        <p:nvPicPr>
          <p:cNvPr id="2" name="Picture 1">
            <a:extLst>
              <a:ext uri="{FF2B5EF4-FFF2-40B4-BE49-F238E27FC236}">
                <a16:creationId xmlns:a16="http://schemas.microsoft.com/office/drawing/2014/main" id="{D4E6300B-C5F7-E44F-84B7-A9EBFE17529F}"/>
              </a:ext>
            </a:extLst>
          </p:cNvPr>
          <p:cNvPicPr>
            <a:picLocks noChangeAspect="1"/>
          </p:cNvPicPr>
          <p:nvPr/>
        </p:nvPicPr>
        <p:blipFill>
          <a:blip r:embed="rId4"/>
          <a:stretch>
            <a:fillRect/>
          </a:stretch>
        </p:blipFill>
        <p:spPr>
          <a:xfrm>
            <a:off x="386644" y="3478845"/>
            <a:ext cx="3577513" cy="2266233"/>
          </a:xfrm>
          <a:prstGeom prst="rect">
            <a:avLst/>
          </a:prstGeom>
          <a:ln>
            <a:noFill/>
          </a:ln>
        </p:spPr>
      </p:pic>
      <p:sp>
        <p:nvSpPr>
          <p:cNvPr id="13" name="Title 12">
            <a:extLst>
              <a:ext uri="{FF2B5EF4-FFF2-40B4-BE49-F238E27FC236}">
                <a16:creationId xmlns:a16="http://schemas.microsoft.com/office/drawing/2014/main" id="{466E7A34-4E28-B143-BCC1-35DF8278BB62}"/>
              </a:ext>
            </a:extLst>
          </p:cNvPr>
          <p:cNvSpPr>
            <a:spLocks noGrp="1"/>
          </p:cNvSpPr>
          <p:nvPr>
            <p:ph type="title"/>
          </p:nvPr>
        </p:nvSpPr>
        <p:spPr/>
        <p:txBody>
          <a:bodyPr/>
          <a:lstStyle/>
          <a:p>
            <a:r>
              <a:rPr lang="en-CA"/>
              <a:t>Instruction Slide: Colour Palette (2/2)</a:t>
            </a:r>
          </a:p>
        </p:txBody>
      </p:sp>
      <p:sp>
        <p:nvSpPr>
          <p:cNvPr id="10" name="TextBox 9">
            <a:extLst>
              <a:ext uri="{FF2B5EF4-FFF2-40B4-BE49-F238E27FC236}">
                <a16:creationId xmlns:a16="http://schemas.microsoft.com/office/drawing/2014/main" id="{3FBF267F-42EA-4F4D-8EC8-1886D27C5D05}"/>
              </a:ext>
            </a:extLst>
          </p:cNvPr>
          <p:cNvSpPr txBox="1"/>
          <p:nvPr/>
        </p:nvSpPr>
        <p:spPr>
          <a:xfrm>
            <a:off x="386644" y="722724"/>
            <a:ext cx="11300029" cy="1229119"/>
          </a:xfrm>
          <a:prstGeom prst="rect">
            <a:avLst/>
          </a:prstGeom>
          <a:noFill/>
        </p:spPr>
        <p:txBody>
          <a:bodyPr wrap="square" rtlCol="0">
            <a:spAutoFit/>
          </a:bodyPr>
          <a:lstStyle/>
          <a:p>
            <a:pPr>
              <a:lnSpc>
                <a:spcPct val="110000"/>
              </a:lnSpc>
              <a:spcBef>
                <a:spcPts val="1600"/>
              </a:spcBef>
            </a:pPr>
            <a:r>
              <a:rPr lang="en-CA" sz="1600" b="1">
                <a:solidFill>
                  <a:schemeClr val="tx2"/>
                </a:solidFill>
              </a:rPr>
              <a:t>Colour Palette (2/2)</a:t>
            </a:r>
          </a:p>
          <a:p>
            <a:pPr>
              <a:lnSpc>
                <a:spcPct val="110000"/>
              </a:lnSpc>
              <a:spcBef>
                <a:spcPts val="1600"/>
              </a:spcBef>
            </a:pPr>
            <a:r>
              <a:rPr lang="en-CA" sz="1400"/>
              <a:t>Any editable component that is displayed in a secondary colour can be updated to another secondary colour.</a:t>
            </a:r>
          </a:p>
          <a:p>
            <a:pPr>
              <a:lnSpc>
                <a:spcPct val="110000"/>
              </a:lnSpc>
              <a:spcBef>
                <a:spcPts val="1600"/>
              </a:spcBef>
            </a:pPr>
            <a:r>
              <a:rPr lang="en-CA" sz="1400" b="1"/>
              <a:t>When using coloured text or background, ensure there is enough contrast for legibility.</a:t>
            </a:r>
          </a:p>
        </p:txBody>
      </p:sp>
      <p:sp>
        <p:nvSpPr>
          <p:cNvPr id="11" name="Rectangle 10">
            <a:extLst>
              <a:ext uri="{FF2B5EF4-FFF2-40B4-BE49-F238E27FC236}">
                <a16:creationId xmlns:a16="http://schemas.microsoft.com/office/drawing/2014/main" id="{CFFD8FFE-C4CE-B246-B1FE-E200DE81C904}"/>
              </a:ext>
            </a:extLst>
          </p:cNvPr>
          <p:cNvSpPr/>
          <p:nvPr/>
        </p:nvSpPr>
        <p:spPr>
          <a:xfrm>
            <a:off x="0" y="0"/>
            <a:ext cx="12191999" cy="523838"/>
          </a:xfrm>
          <a:prstGeom prst="rect">
            <a:avLst/>
          </a:prstGeom>
          <a:solidFill>
            <a:schemeClr val="accent3"/>
          </a:solidFill>
        </p:spPr>
        <p:txBody>
          <a:bodyPr wrap="square" anchor="ctr">
            <a:noAutofit/>
          </a:bodyPr>
          <a:lstStyle/>
          <a:p>
            <a:pPr algn="ctr">
              <a:tabLst>
                <a:tab pos="7021513" algn="l"/>
              </a:tabLst>
            </a:pPr>
            <a:r>
              <a:rPr lang="en-CA" sz="1400" b="1">
                <a:solidFill>
                  <a:schemeClr val="bg1"/>
                </a:solidFill>
              </a:rPr>
              <a:t>Instruction slide only — Delete this from your final presentation </a:t>
            </a:r>
          </a:p>
        </p:txBody>
      </p:sp>
      <p:sp>
        <p:nvSpPr>
          <p:cNvPr id="68" name="Rounded Rectangular Callout 67">
            <a:extLst>
              <a:ext uri="{FF2B5EF4-FFF2-40B4-BE49-F238E27FC236}">
                <a16:creationId xmlns:a16="http://schemas.microsoft.com/office/drawing/2014/main" id="{AC296E0C-EC21-2046-AEF3-0F7225FAEFFF}"/>
              </a:ext>
            </a:extLst>
          </p:cNvPr>
          <p:cNvSpPr/>
          <p:nvPr/>
        </p:nvSpPr>
        <p:spPr bwMode="auto">
          <a:xfrm>
            <a:off x="510005" y="2294021"/>
            <a:ext cx="3143960" cy="1315453"/>
          </a:xfrm>
          <a:prstGeom prst="wedgeRoundRectCallout">
            <a:avLst>
              <a:gd name="adj1" fmla="val -33138"/>
              <a:gd name="adj2" fmla="val 76720"/>
              <a:gd name="adj3" fmla="val 16667"/>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640080" bIns="360000" numCol="1" spcCol="0" rtlCol="0" fromWordArt="0" anchor="ctr" anchorCtr="0" forceAA="0" compatLnSpc="1">
            <a:prstTxWarp prst="textNoShape">
              <a:avLst/>
            </a:prstTxWarp>
            <a:noAutofit/>
          </a:bodyPr>
          <a:lstStyle/>
          <a:p>
            <a:pPr lvl="0" eaLnBrk="0" fontAlgn="base" hangingPunct="0">
              <a:spcBef>
                <a:spcPct val="50000"/>
              </a:spcBef>
              <a:spcAft>
                <a:spcPct val="0"/>
              </a:spcAft>
            </a:pPr>
            <a:r>
              <a:rPr lang="en-CA" sz="1100">
                <a:solidFill>
                  <a:schemeClr val="bg1"/>
                </a:solidFill>
                <a:cs typeface="Calibri" pitchFamily="34" charset="0"/>
              </a:rPr>
              <a:t>Some placeholders include lines. </a:t>
            </a:r>
          </a:p>
          <a:p>
            <a:pPr lvl="0" eaLnBrk="0" fontAlgn="base" hangingPunct="0">
              <a:spcBef>
                <a:spcPct val="50000"/>
              </a:spcBef>
              <a:spcAft>
                <a:spcPct val="0"/>
              </a:spcAft>
            </a:pPr>
            <a:r>
              <a:rPr lang="en-CA" sz="1100">
                <a:solidFill>
                  <a:schemeClr val="bg1"/>
                </a:solidFill>
                <a:cs typeface="Calibri" pitchFamily="34" charset="0"/>
              </a:rPr>
              <a:t>To update the colour, first select the placeholder, then use the ‘</a:t>
            </a:r>
            <a:r>
              <a:rPr lang="en-CA" sz="1100" b="1">
                <a:solidFill>
                  <a:schemeClr val="bg1"/>
                </a:solidFill>
                <a:cs typeface="Calibri" pitchFamily="34" charset="0"/>
              </a:rPr>
              <a:t>Shape Outline</a:t>
            </a:r>
            <a:r>
              <a:rPr lang="en-CA" sz="1100">
                <a:solidFill>
                  <a:schemeClr val="bg1"/>
                </a:solidFill>
                <a:cs typeface="Calibri" pitchFamily="34" charset="0"/>
              </a:rPr>
              <a:t>’ dropdown in the ribbon menu to choose a different secondary colour.</a:t>
            </a:r>
            <a:endParaRPr lang="en-CA" sz="800">
              <a:solidFill>
                <a:schemeClr val="bg1"/>
              </a:solidFill>
              <a:cs typeface="Calibri" pitchFamily="34" charset="0"/>
            </a:endParaRPr>
          </a:p>
        </p:txBody>
      </p:sp>
      <p:pic>
        <p:nvPicPr>
          <p:cNvPr id="69" name="Picture 68">
            <a:extLst>
              <a:ext uri="{FF2B5EF4-FFF2-40B4-BE49-F238E27FC236}">
                <a16:creationId xmlns:a16="http://schemas.microsoft.com/office/drawing/2014/main" id="{EAB54320-31A0-F542-BFFC-670208FBF821}"/>
              </a:ext>
            </a:extLst>
          </p:cNvPr>
          <p:cNvPicPr>
            <a:picLocks noChangeAspect="1"/>
          </p:cNvPicPr>
          <p:nvPr/>
        </p:nvPicPr>
        <p:blipFill>
          <a:blip r:embed="rId5"/>
          <a:stretch>
            <a:fillRect/>
          </a:stretch>
        </p:blipFill>
        <p:spPr>
          <a:xfrm>
            <a:off x="3049118" y="2796229"/>
            <a:ext cx="453593" cy="311035"/>
          </a:xfrm>
          <a:prstGeom prst="roundRect">
            <a:avLst/>
          </a:prstGeom>
        </p:spPr>
      </p:pic>
      <p:pic>
        <p:nvPicPr>
          <p:cNvPr id="6" name="Picture 5">
            <a:extLst>
              <a:ext uri="{FF2B5EF4-FFF2-40B4-BE49-F238E27FC236}">
                <a16:creationId xmlns:a16="http://schemas.microsoft.com/office/drawing/2014/main" id="{A9B1257F-949D-2A47-BF50-2BBEEB5A3193}"/>
              </a:ext>
            </a:extLst>
          </p:cNvPr>
          <p:cNvPicPr>
            <a:picLocks noChangeAspect="1"/>
          </p:cNvPicPr>
          <p:nvPr/>
        </p:nvPicPr>
        <p:blipFill>
          <a:blip r:embed="rId6"/>
          <a:srcRect/>
          <a:stretch/>
        </p:blipFill>
        <p:spPr>
          <a:xfrm>
            <a:off x="4103436" y="4118238"/>
            <a:ext cx="2301115" cy="1295935"/>
          </a:xfrm>
          <a:prstGeom prst="rect">
            <a:avLst/>
          </a:prstGeom>
          <a:ln>
            <a:solidFill>
              <a:schemeClr val="tx1"/>
            </a:solidFill>
          </a:ln>
        </p:spPr>
      </p:pic>
      <p:pic>
        <p:nvPicPr>
          <p:cNvPr id="21" name="Picture 20">
            <a:extLst>
              <a:ext uri="{FF2B5EF4-FFF2-40B4-BE49-F238E27FC236}">
                <a16:creationId xmlns:a16="http://schemas.microsoft.com/office/drawing/2014/main" id="{D44CB4F0-653A-2E4A-A0B0-7C2B71BF527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51676" y="4766205"/>
            <a:ext cx="2303187" cy="1295935"/>
          </a:xfrm>
          <a:prstGeom prst="rect">
            <a:avLst/>
          </a:prstGeom>
          <a:ln>
            <a:solidFill>
              <a:schemeClr val="tx1"/>
            </a:solidFill>
          </a:ln>
        </p:spPr>
      </p:pic>
      <p:sp>
        <p:nvSpPr>
          <p:cNvPr id="70" name="Rounded Rectangular Callout 69">
            <a:extLst>
              <a:ext uri="{FF2B5EF4-FFF2-40B4-BE49-F238E27FC236}">
                <a16:creationId xmlns:a16="http://schemas.microsoft.com/office/drawing/2014/main" id="{C7A3B050-C758-F84A-AD7A-9493641FFA60}"/>
              </a:ext>
            </a:extLst>
          </p:cNvPr>
          <p:cNvSpPr/>
          <p:nvPr/>
        </p:nvSpPr>
        <p:spPr bwMode="auto">
          <a:xfrm>
            <a:off x="4048159" y="2294021"/>
            <a:ext cx="3336128" cy="1315453"/>
          </a:xfrm>
          <a:prstGeom prst="wedgeRoundRectCallout">
            <a:avLst>
              <a:gd name="adj1" fmla="val -33138"/>
              <a:gd name="adj2" fmla="val 76720"/>
              <a:gd name="adj3" fmla="val 16667"/>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64008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100">
                <a:solidFill>
                  <a:schemeClr val="bg1"/>
                </a:solidFill>
                <a:cs typeface="Calibri" pitchFamily="34" charset="0"/>
              </a:rPr>
              <a:t>Some layouts include coloured boxes. </a:t>
            </a:r>
          </a:p>
          <a:p>
            <a:pPr eaLnBrk="0" fontAlgn="base" hangingPunct="0">
              <a:spcBef>
                <a:spcPct val="50000"/>
              </a:spcBef>
              <a:spcAft>
                <a:spcPct val="0"/>
              </a:spcAft>
            </a:pPr>
            <a:r>
              <a:rPr lang="en-CA" sz="1100">
                <a:solidFill>
                  <a:schemeClr val="bg1"/>
                </a:solidFill>
                <a:cs typeface="Calibri" pitchFamily="34" charset="0"/>
              </a:rPr>
              <a:t>To update the colour, first select the placeholder, then use the ‘</a:t>
            </a:r>
            <a:r>
              <a:rPr lang="en-CA" sz="1100" b="1">
                <a:solidFill>
                  <a:schemeClr val="bg1"/>
                </a:solidFill>
                <a:cs typeface="Calibri" pitchFamily="34" charset="0"/>
              </a:rPr>
              <a:t>Shape Fill</a:t>
            </a:r>
            <a:r>
              <a:rPr lang="en-CA" sz="1100">
                <a:solidFill>
                  <a:schemeClr val="bg1"/>
                </a:solidFill>
                <a:cs typeface="Calibri" pitchFamily="34" charset="0"/>
              </a:rPr>
              <a:t>’ dropdown in the ribbon menu to choose a different secondary colour.</a:t>
            </a:r>
            <a:endParaRPr lang="en-CA" sz="800">
              <a:solidFill>
                <a:schemeClr val="bg1"/>
              </a:solidFill>
              <a:cs typeface="Calibri" pitchFamily="34" charset="0"/>
            </a:endParaRPr>
          </a:p>
        </p:txBody>
      </p:sp>
      <p:pic>
        <p:nvPicPr>
          <p:cNvPr id="71" name="Picture 70">
            <a:extLst>
              <a:ext uri="{FF2B5EF4-FFF2-40B4-BE49-F238E27FC236}">
                <a16:creationId xmlns:a16="http://schemas.microsoft.com/office/drawing/2014/main" id="{C0AC5001-A578-5745-AC15-9270DF5F1C5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722163" y="2802521"/>
            <a:ext cx="457232" cy="298450"/>
          </a:xfrm>
          <a:prstGeom prst="roundRect">
            <a:avLst/>
          </a:prstGeom>
        </p:spPr>
      </p:pic>
      <p:pic>
        <p:nvPicPr>
          <p:cNvPr id="72" name="Graphic 17">
            <a:extLst>
              <a:ext uri="{FF2B5EF4-FFF2-40B4-BE49-F238E27FC236}">
                <a16:creationId xmlns:a16="http://schemas.microsoft.com/office/drawing/2014/main" id="{72F15709-B6F4-F349-8AF7-1A095F882CBC}"/>
              </a:ext>
            </a:extLst>
          </p:cNvPr>
          <p:cNvPicPr>
            <a:picLocks noChangeAspect="1"/>
          </p:cNvPicPr>
          <p:nvPr/>
        </p:nvPicPr>
        <p:blipFill>
          <a:blip r:embed="rId9"/>
          <a:srcRect/>
          <a:stretch/>
        </p:blipFill>
        <p:spPr>
          <a:xfrm>
            <a:off x="10540331" y="4118238"/>
            <a:ext cx="915068" cy="915068"/>
          </a:xfrm>
          <a:prstGeom prst="ellipse">
            <a:avLst/>
          </a:prstGeom>
          <a:solidFill>
            <a:schemeClr val="accent1"/>
          </a:solidFill>
        </p:spPr>
      </p:pic>
      <p:pic>
        <p:nvPicPr>
          <p:cNvPr id="73" name="Graphic 72">
            <a:extLst>
              <a:ext uri="{FF2B5EF4-FFF2-40B4-BE49-F238E27FC236}">
                <a16:creationId xmlns:a16="http://schemas.microsoft.com/office/drawing/2014/main" id="{0029E81B-18BE-B14E-A49A-B6F0AEE7D1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55617" y="3771141"/>
            <a:ext cx="915434" cy="915434"/>
          </a:xfrm>
          <a:prstGeom prst="rect">
            <a:avLst/>
          </a:prstGeom>
        </p:spPr>
      </p:pic>
      <p:pic>
        <p:nvPicPr>
          <p:cNvPr id="74" name="Picture Placeholder 21">
            <a:extLst>
              <a:ext uri="{FF2B5EF4-FFF2-40B4-BE49-F238E27FC236}">
                <a16:creationId xmlns:a16="http://schemas.microsoft.com/office/drawing/2014/main" id="{91D14BA2-B1BA-494D-AB0E-5A6162207E4B}"/>
              </a:ext>
            </a:extLst>
          </p:cNvPr>
          <p:cNvPicPr>
            <a:picLocks noChangeAspect="1"/>
          </p:cNvPicPr>
          <p:nvPr/>
        </p:nvPicPr>
        <p:blipFill rotWithShape="1">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304820" y="3478845"/>
            <a:ext cx="635047" cy="429087"/>
          </a:xfrm>
          <a:prstGeom prst="rect">
            <a:avLst/>
          </a:prstGeom>
        </p:spPr>
      </p:pic>
      <p:sp>
        <p:nvSpPr>
          <p:cNvPr id="75" name="Rounded Rectangular Callout 74">
            <a:extLst>
              <a:ext uri="{FF2B5EF4-FFF2-40B4-BE49-F238E27FC236}">
                <a16:creationId xmlns:a16="http://schemas.microsoft.com/office/drawing/2014/main" id="{CE3C9F60-0D83-7D42-BB27-472FD316EE4C}"/>
              </a:ext>
            </a:extLst>
          </p:cNvPr>
          <p:cNvSpPr/>
          <p:nvPr/>
        </p:nvSpPr>
        <p:spPr bwMode="auto">
          <a:xfrm>
            <a:off x="7932848" y="2294021"/>
            <a:ext cx="2125443" cy="1315453"/>
          </a:xfrm>
          <a:prstGeom prst="wedgeRoundRectCallout">
            <a:avLst>
              <a:gd name="adj1" fmla="val -6758"/>
              <a:gd name="adj2" fmla="val 76720"/>
              <a:gd name="adj3" fmla="val 16667"/>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91440" bIns="360000" numCol="1" spcCol="0" rtlCol="0" fromWordArt="0" anchor="ctr" anchorCtr="0" forceAA="0" compatLnSpc="1">
            <a:prstTxWarp prst="textNoShape">
              <a:avLst/>
            </a:prstTxWarp>
            <a:noAutofit/>
          </a:bodyPr>
          <a:lstStyle/>
          <a:p>
            <a:pPr marL="0" marR="0" indent="0" defTabSz="914400" rtl="0" eaLnBrk="0" fontAlgn="base" latinLnBrk="0" hangingPunct="0">
              <a:lnSpc>
                <a:spcPct val="100000"/>
              </a:lnSpc>
              <a:spcBef>
                <a:spcPct val="50000"/>
              </a:spcBef>
              <a:spcAft>
                <a:spcPct val="0"/>
              </a:spcAft>
              <a:buClrTx/>
              <a:buSzTx/>
              <a:buFontTx/>
              <a:buNone/>
              <a:tabLst/>
            </a:pPr>
            <a:r>
              <a:rPr kumimoji="0" lang="en-CA" sz="1100" b="0" i="0" u="none" strike="noStrike" cap="none" normalizeH="0" baseline="0">
                <a:ln>
                  <a:noFill/>
                </a:ln>
                <a:solidFill>
                  <a:schemeClr val="bg1"/>
                </a:solidFill>
                <a:cs typeface="Calibri" pitchFamily="34" charset="0"/>
              </a:rPr>
              <a:t>Remember, you can change the colour for graphics, icons, and subheadings too!</a:t>
            </a:r>
            <a:endParaRPr kumimoji="0" lang="en-CA" sz="800" b="0" i="0" u="none" strike="noStrike" cap="none" normalizeH="0" baseline="0">
              <a:ln>
                <a:noFill/>
              </a:ln>
              <a:solidFill>
                <a:schemeClr val="bg1"/>
              </a:solidFill>
              <a:cs typeface="Calibri" pitchFamily="34" charset="0"/>
            </a:endParaRPr>
          </a:p>
        </p:txBody>
      </p:sp>
    </p:spTree>
    <p:extLst>
      <p:ext uri="{BB962C8B-B14F-4D97-AF65-F5344CB8AC3E}">
        <p14:creationId xmlns:p14="http://schemas.microsoft.com/office/powerpoint/2010/main" val="1109108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09ED34-519A-8C4F-864C-967C0538C5F1}"/>
              </a:ext>
            </a:extLst>
          </p:cNvPr>
          <p:cNvSpPr>
            <a:spLocks noGrp="1"/>
          </p:cNvSpPr>
          <p:nvPr>
            <p:ph type="sldNum" sz="quarter" idx="12"/>
          </p:nvPr>
        </p:nvSpPr>
        <p:spPr/>
        <p:txBody>
          <a:bodyPr/>
          <a:lstStyle/>
          <a:p>
            <a:fld id="{E4ECB127-6B1D-4440-BB59-CB7FB51359B3}" type="slidenum">
              <a:rPr lang="en-CA" smtClean="0"/>
              <a:pPr/>
              <a:t>30</a:t>
            </a:fld>
            <a:endParaRPr lang="en-CA"/>
          </a:p>
        </p:txBody>
      </p:sp>
      <p:sp>
        <p:nvSpPr>
          <p:cNvPr id="18" name="Text Placeholder 17">
            <a:extLst>
              <a:ext uri="{FF2B5EF4-FFF2-40B4-BE49-F238E27FC236}">
                <a16:creationId xmlns:a16="http://schemas.microsoft.com/office/drawing/2014/main" id="{BF6EABEF-7217-DB4F-9822-BD65FEA249E3}"/>
              </a:ext>
            </a:extLst>
          </p:cNvPr>
          <p:cNvSpPr>
            <a:spLocks noGrp="1"/>
          </p:cNvSpPr>
          <p:nvPr>
            <p:ph type="body" sz="quarter" idx="16"/>
          </p:nvPr>
        </p:nvSpPr>
        <p:spPr/>
        <p:txBody>
          <a:bodyPr/>
          <a:lstStyle/>
          <a:p>
            <a:r>
              <a:rPr lang="en-CA"/>
              <a:t>Subhead 1</a:t>
            </a:r>
          </a:p>
        </p:txBody>
      </p:sp>
      <p:sp>
        <p:nvSpPr>
          <p:cNvPr id="4" name="Content Placeholder 3">
            <a:extLst>
              <a:ext uri="{FF2B5EF4-FFF2-40B4-BE49-F238E27FC236}">
                <a16:creationId xmlns:a16="http://schemas.microsoft.com/office/drawing/2014/main" id="{ADCFED13-A542-074B-B2E3-F904BF20C4EE}"/>
              </a:ext>
            </a:extLst>
          </p:cNvPr>
          <p:cNvSpPr>
            <a:spLocks noGrp="1"/>
          </p:cNvSpPr>
          <p:nvPr>
            <p:ph idx="17"/>
          </p:nvPr>
        </p:nvSpPr>
        <p:spPr/>
        <p:txBody>
          <a:bodyPr>
            <a:normAutofit/>
          </a:bodyPr>
          <a:lstStyle/>
          <a:p>
            <a:pPr marL="0" indent="0">
              <a:buNone/>
            </a:pPr>
            <a:r>
              <a:rPr lang="en-CA"/>
              <a:t>Lorem ipsum dolor sit amet, consectetur adipiscing elit. Fusce faucibus purus eu leo ultricies varius. Quisque convallis tortor quis mauris volutpat, a lobortis lorem rhoncus. Integer venenatis vestibulum nisi, eget volutpat ligula porttitor id. Vestibulum quis congue nisl, sit amet molestie dui. Donec ut metus vitae felis semper lacinia. Proin quis pulvinar urna. Phasellus et congue purus. Phasellus vehicula ultrices pulvinar.</a:t>
            </a:r>
          </a:p>
        </p:txBody>
      </p:sp>
      <p:sp>
        <p:nvSpPr>
          <p:cNvPr id="19" name="Text Placeholder 18">
            <a:extLst>
              <a:ext uri="{FF2B5EF4-FFF2-40B4-BE49-F238E27FC236}">
                <a16:creationId xmlns:a16="http://schemas.microsoft.com/office/drawing/2014/main" id="{F83746D2-48C4-7641-8665-10F3A26FF67A}"/>
              </a:ext>
            </a:extLst>
          </p:cNvPr>
          <p:cNvSpPr>
            <a:spLocks noGrp="1"/>
          </p:cNvSpPr>
          <p:nvPr>
            <p:ph type="body" sz="quarter" idx="18"/>
          </p:nvPr>
        </p:nvSpPr>
        <p:spPr/>
        <p:txBody>
          <a:bodyPr/>
          <a:lstStyle/>
          <a:p>
            <a:r>
              <a:rPr lang="en-CA"/>
              <a:t>Subhead 2</a:t>
            </a:r>
          </a:p>
        </p:txBody>
      </p:sp>
      <p:sp>
        <p:nvSpPr>
          <p:cNvPr id="7" name="Content Placeholder 6">
            <a:extLst>
              <a:ext uri="{FF2B5EF4-FFF2-40B4-BE49-F238E27FC236}">
                <a16:creationId xmlns:a16="http://schemas.microsoft.com/office/drawing/2014/main" id="{DDCACFB5-4086-324E-8D1A-2F6B72E36156}"/>
              </a:ext>
            </a:extLst>
          </p:cNvPr>
          <p:cNvSpPr>
            <a:spLocks noGrp="1"/>
          </p:cNvSpPr>
          <p:nvPr>
            <p:ph idx="19"/>
          </p:nvPr>
        </p:nvSpPr>
        <p:spPr/>
        <p:txBody>
          <a:bodyPr>
            <a:normAutofit/>
          </a:bodyPr>
          <a:lstStyle/>
          <a:p>
            <a:pPr marL="0" indent="0">
              <a:buNone/>
            </a:pPr>
            <a:r>
              <a:rPr lang="en-CA"/>
              <a:t>Pellentesque fermentum a arcu eu dictum. Donec consequat augue sit amet elit accumsan lobortis. Sed dignissim bibendum enim, id pharetra elit cursus tincidunt. Phasellus sodales gravida semper. Sed laoreet eros quis tortor pellentesque, eu efficitur ipsum consectetur. Mauris id velit sit amet tortor lacinia ultrices posuere ac elit. Vestibulum ante ipsum primis in faucibus orci luctus et ultrices.</a:t>
            </a:r>
          </a:p>
        </p:txBody>
      </p:sp>
      <p:sp>
        <p:nvSpPr>
          <p:cNvPr id="8" name="Text Placeholder 7">
            <a:extLst>
              <a:ext uri="{FF2B5EF4-FFF2-40B4-BE49-F238E27FC236}">
                <a16:creationId xmlns:a16="http://schemas.microsoft.com/office/drawing/2014/main" id="{77552ACE-3287-F44B-9226-F2711C012691}"/>
              </a:ext>
            </a:extLst>
          </p:cNvPr>
          <p:cNvSpPr>
            <a:spLocks noGrp="1"/>
          </p:cNvSpPr>
          <p:nvPr>
            <p:ph type="body" sz="quarter" idx="20"/>
          </p:nvPr>
        </p:nvSpPr>
        <p:spPr/>
        <p:txBody>
          <a:bodyPr/>
          <a:lstStyle/>
          <a:p>
            <a:r>
              <a:rPr lang="en-CA"/>
              <a:t>Subhead 3</a:t>
            </a:r>
          </a:p>
        </p:txBody>
      </p:sp>
      <p:sp>
        <p:nvSpPr>
          <p:cNvPr id="9" name="Content Placeholder 8">
            <a:extLst>
              <a:ext uri="{FF2B5EF4-FFF2-40B4-BE49-F238E27FC236}">
                <a16:creationId xmlns:a16="http://schemas.microsoft.com/office/drawing/2014/main" id="{CFFB6C6C-0DD3-D34D-9805-C46092F73BD2}"/>
              </a:ext>
            </a:extLst>
          </p:cNvPr>
          <p:cNvSpPr>
            <a:spLocks noGrp="1"/>
          </p:cNvSpPr>
          <p:nvPr>
            <p:ph idx="21"/>
          </p:nvPr>
        </p:nvSpPr>
        <p:spPr/>
        <p:txBody>
          <a:bodyPr>
            <a:normAutofit/>
          </a:bodyPr>
          <a:lstStyle/>
          <a:p>
            <a:pPr marL="0" indent="0">
              <a:buNone/>
            </a:pPr>
            <a:r>
              <a:rPr lang="en-CA"/>
              <a:t>Quisque elementum turpis sit amet nisi ultricies, in porttitor eros viverra. Mauris quis varius neque. Pellentesque gravida tempus consequat. Nam dolor neque, vehicula vitae velit sit amet, venenatis feugiat erat. Maecenas luctus dui ac lectus dapibus, in porta arcu facilisis. Integer urna elit, pretium fermentum ultrices id, lacinia eget sem. Fusce blandit lacinia pretium. Pellentesque in nunc efficitur.</a:t>
            </a:r>
          </a:p>
        </p:txBody>
      </p:sp>
      <p:sp>
        <p:nvSpPr>
          <p:cNvPr id="5" name="Title 4">
            <a:extLst>
              <a:ext uri="{FF2B5EF4-FFF2-40B4-BE49-F238E27FC236}">
                <a16:creationId xmlns:a16="http://schemas.microsoft.com/office/drawing/2014/main" id="{4EA24481-0D48-254C-A661-6636F66FE558}"/>
              </a:ext>
            </a:extLst>
          </p:cNvPr>
          <p:cNvSpPr>
            <a:spLocks noGrp="1"/>
          </p:cNvSpPr>
          <p:nvPr>
            <p:ph type="title"/>
          </p:nvPr>
        </p:nvSpPr>
        <p:spPr/>
        <p:txBody>
          <a:bodyPr/>
          <a:lstStyle/>
          <a:p>
            <a:r>
              <a:rPr lang="en-CA"/>
              <a:t>Content Slide with Subhead </a:t>
            </a:r>
            <a:br>
              <a:rPr lang="en-CA"/>
            </a:br>
            <a:r>
              <a:rPr lang="en-CA"/>
              <a:t>Three Columns</a:t>
            </a:r>
          </a:p>
        </p:txBody>
      </p:sp>
    </p:spTree>
    <p:extLst>
      <p:ext uri="{BB962C8B-B14F-4D97-AF65-F5344CB8AC3E}">
        <p14:creationId xmlns:p14="http://schemas.microsoft.com/office/powerpoint/2010/main" val="1261022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6B0604-7FF2-5442-B348-7F3B9E1719B3}"/>
              </a:ext>
            </a:extLst>
          </p:cNvPr>
          <p:cNvSpPr>
            <a:spLocks noGrp="1"/>
          </p:cNvSpPr>
          <p:nvPr>
            <p:ph type="title"/>
          </p:nvPr>
        </p:nvSpPr>
        <p:spPr/>
        <p:txBody>
          <a:bodyPr/>
          <a:lstStyle/>
          <a:p>
            <a:r>
              <a:rPr lang="en-CA"/>
              <a:t>Content Slide with Graphic</a:t>
            </a:r>
          </a:p>
        </p:txBody>
      </p:sp>
      <p:sp>
        <p:nvSpPr>
          <p:cNvPr id="30" name="Content Placeholder 29">
            <a:extLst>
              <a:ext uri="{FF2B5EF4-FFF2-40B4-BE49-F238E27FC236}">
                <a16:creationId xmlns:a16="http://schemas.microsoft.com/office/drawing/2014/main" id="{595F8D82-DB48-1F41-B4C5-C0042B1CB315}"/>
              </a:ext>
            </a:extLst>
          </p:cNvPr>
          <p:cNvSpPr>
            <a:spLocks noGrp="1"/>
          </p:cNvSpPr>
          <p:nvPr>
            <p:ph idx="1"/>
          </p:nvPr>
        </p:nvSpPr>
        <p:spPr>
          <a:xfrm>
            <a:off x="380999" y="1592262"/>
            <a:ext cx="6429375" cy="4176713"/>
          </a:xfrm>
          <a:ln>
            <a:noFill/>
          </a:ln>
        </p:spPr>
        <p:txBody>
          <a:bodyPr/>
          <a:lstStyle/>
          <a:p>
            <a:pPr marL="0" indent="0">
              <a:buNone/>
            </a:pPr>
            <a:r>
              <a:rPr lang="en-CA" b="1" err="1">
                <a:solidFill>
                  <a:schemeClr val="accent2"/>
                </a:solidFill>
              </a:rPr>
              <a:t>Essus</a:t>
            </a:r>
            <a:r>
              <a:rPr lang="en-CA" b="1">
                <a:solidFill>
                  <a:schemeClr val="accent2"/>
                </a:solidFill>
              </a:rPr>
              <a:t> </a:t>
            </a:r>
            <a:r>
              <a:rPr lang="en-CA" b="1" err="1">
                <a:solidFill>
                  <a:schemeClr val="accent2"/>
                </a:solidFill>
              </a:rPr>
              <a:t>Assi</a:t>
            </a:r>
            <a:r>
              <a:rPr lang="en-CA" b="1">
                <a:solidFill>
                  <a:schemeClr val="accent2"/>
                </a:solidFill>
              </a:rPr>
              <a:t> </a:t>
            </a:r>
            <a:r>
              <a:rPr lang="en-CA" b="1" err="1">
                <a:solidFill>
                  <a:schemeClr val="accent2"/>
                </a:solidFill>
              </a:rPr>
              <a:t>Veliqui</a:t>
            </a:r>
            <a:r>
              <a:rPr lang="en-CA" b="1">
                <a:solidFill>
                  <a:schemeClr val="accent2"/>
                </a:solidFill>
              </a:rPr>
              <a:t> </a:t>
            </a:r>
            <a:r>
              <a:rPr lang="en-CA" b="1" err="1">
                <a:solidFill>
                  <a:schemeClr val="accent2"/>
                </a:solidFill>
              </a:rPr>
              <a:t>Sectiiscid</a:t>
            </a:r>
            <a:br>
              <a:rPr lang="en-CA" b="1"/>
            </a:br>
            <a:r>
              <a:rPr lang="en-CA" err="1"/>
              <a:t>Quisque</a:t>
            </a:r>
            <a:r>
              <a:rPr lang="en-CA"/>
              <a:t> </a:t>
            </a:r>
            <a:r>
              <a:rPr lang="en-CA" err="1"/>
              <a:t>interdum</a:t>
            </a:r>
            <a:r>
              <a:rPr lang="en-CA"/>
              <a:t> </a:t>
            </a:r>
            <a:r>
              <a:rPr lang="en-CA" err="1"/>
              <a:t>purus</a:t>
            </a:r>
            <a:r>
              <a:rPr lang="en-CA"/>
              <a:t> vitae </a:t>
            </a:r>
            <a:r>
              <a:rPr lang="en-CA" err="1"/>
              <a:t>mauris</a:t>
            </a:r>
            <a:r>
              <a:rPr lang="en-CA"/>
              <a:t> maximus </a:t>
            </a:r>
            <a:r>
              <a:rPr lang="en-CA" err="1"/>
              <a:t>aliquet</a:t>
            </a:r>
            <a:r>
              <a:rPr lang="en-CA"/>
              <a:t>. In cursus vel lorem vestibulum </a:t>
            </a:r>
            <a:r>
              <a:rPr lang="en-CA" err="1"/>
              <a:t>fringilla</a:t>
            </a:r>
            <a:r>
              <a:rPr lang="en-CA"/>
              <a:t>. Morbi in </a:t>
            </a:r>
            <a:r>
              <a:rPr lang="en-CA" err="1"/>
              <a:t>felis</a:t>
            </a:r>
            <a:r>
              <a:rPr lang="en-CA"/>
              <a:t> </a:t>
            </a:r>
            <a:r>
              <a:rPr lang="en-CA" err="1"/>
              <a:t>velit</a:t>
            </a:r>
            <a:r>
              <a:rPr lang="en-CA"/>
              <a:t>. Nunc </a:t>
            </a:r>
            <a:r>
              <a:rPr lang="en-CA" err="1"/>
              <a:t>viverra</a:t>
            </a:r>
            <a:r>
              <a:rPr lang="en-CA"/>
              <a:t>, </a:t>
            </a:r>
            <a:r>
              <a:rPr lang="en-CA" err="1"/>
              <a:t>lacus</a:t>
            </a:r>
            <a:r>
              <a:rPr lang="en-CA"/>
              <a:t> sit </a:t>
            </a:r>
            <a:r>
              <a:rPr lang="en-CA" err="1"/>
              <a:t>amet</a:t>
            </a:r>
            <a:r>
              <a:rPr lang="en-CA"/>
              <a:t> </a:t>
            </a:r>
            <a:r>
              <a:rPr lang="en-CA" err="1"/>
              <a:t>venenatis</a:t>
            </a:r>
            <a:r>
              <a:rPr lang="en-CA"/>
              <a:t> </a:t>
            </a:r>
            <a:r>
              <a:rPr lang="en-CA" err="1"/>
              <a:t>dignissim</a:t>
            </a:r>
            <a:r>
              <a:rPr lang="en-CA"/>
              <a:t>. </a:t>
            </a:r>
            <a:r>
              <a:rPr lang="en-CA" err="1"/>
              <a:t>Quisque</a:t>
            </a:r>
            <a:r>
              <a:rPr lang="en-CA"/>
              <a:t> </a:t>
            </a:r>
            <a:r>
              <a:rPr lang="en-CA" err="1"/>
              <a:t>est</a:t>
            </a:r>
            <a:r>
              <a:rPr lang="en-CA"/>
              <a:t> </a:t>
            </a:r>
            <a:r>
              <a:rPr lang="en-CA" err="1"/>
              <a:t>enim</a:t>
            </a:r>
            <a:r>
              <a:rPr lang="en-CA"/>
              <a:t>, </a:t>
            </a:r>
            <a:r>
              <a:rPr lang="en-CA" err="1"/>
              <a:t>posuere</a:t>
            </a:r>
            <a:r>
              <a:rPr lang="en-CA"/>
              <a:t> in </a:t>
            </a:r>
            <a:r>
              <a:rPr lang="en-CA" err="1"/>
              <a:t>nunc</a:t>
            </a:r>
            <a:r>
              <a:rPr lang="en-CA"/>
              <a:t>.</a:t>
            </a:r>
          </a:p>
          <a:p>
            <a:pPr marL="0" indent="0">
              <a:buNone/>
            </a:pPr>
            <a:r>
              <a:rPr lang="en-CA" b="1" err="1">
                <a:solidFill>
                  <a:srgbClr val="00A189"/>
                </a:solidFill>
              </a:rPr>
              <a:t>Fusce</a:t>
            </a:r>
            <a:r>
              <a:rPr lang="en-CA" b="1">
                <a:solidFill>
                  <a:srgbClr val="00A189"/>
                </a:solidFill>
              </a:rPr>
              <a:t> Non </a:t>
            </a:r>
            <a:r>
              <a:rPr lang="en-CA" b="1" err="1">
                <a:solidFill>
                  <a:srgbClr val="00A189"/>
                </a:solidFill>
              </a:rPr>
              <a:t>Sapien</a:t>
            </a:r>
            <a:r>
              <a:rPr lang="en-CA" b="1">
                <a:solidFill>
                  <a:srgbClr val="00A189"/>
                </a:solidFill>
              </a:rPr>
              <a:t> </a:t>
            </a:r>
            <a:r>
              <a:rPr lang="en-CA" b="1" err="1">
                <a:solidFill>
                  <a:srgbClr val="00A189"/>
                </a:solidFill>
              </a:rPr>
              <a:t>Molestie</a:t>
            </a:r>
            <a:br>
              <a:rPr lang="en-CA" b="1">
                <a:solidFill>
                  <a:srgbClr val="00A189"/>
                </a:solidFill>
              </a:rPr>
            </a:br>
            <a:r>
              <a:rPr lang="en-CA"/>
              <a:t>Integer vel </a:t>
            </a:r>
            <a:r>
              <a:rPr lang="en-CA" err="1"/>
              <a:t>dapibus</a:t>
            </a:r>
            <a:r>
              <a:rPr lang="en-CA"/>
              <a:t> </a:t>
            </a:r>
            <a:r>
              <a:rPr lang="en-CA" err="1"/>
              <a:t>tortor</a:t>
            </a:r>
            <a:r>
              <a:rPr lang="en-CA"/>
              <a:t>. </a:t>
            </a:r>
            <a:r>
              <a:rPr lang="en-CA" err="1"/>
              <a:t>Phasellus</a:t>
            </a:r>
            <a:r>
              <a:rPr lang="en-CA"/>
              <a:t> </a:t>
            </a:r>
            <a:r>
              <a:rPr lang="en-CA" err="1"/>
              <a:t>venenatis</a:t>
            </a:r>
            <a:r>
              <a:rPr lang="en-CA"/>
              <a:t>, </a:t>
            </a:r>
            <a:r>
              <a:rPr lang="en-CA" err="1"/>
              <a:t>purus</a:t>
            </a:r>
            <a:r>
              <a:rPr lang="en-CA"/>
              <a:t> </a:t>
            </a:r>
            <a:r>
              <a:rPr lang="en-CA" err="1"/>
              <a:t>ut</a:t>
            </a:r>
            <a:r>
              <a:rPr lang="en-CA"/>
              <a:t> semper </a:t>
            </a:r>
            <a:r>
              <a:rPr lang="en-CA" err="1"/>
              <a:t>ultrices</a:t>
            </a:r>
            <a:r>
              <a:rPr lang="en-CA"/>
              <a:t>, ipsum libero </a:t>
            </a:r>
            <a:r>
              <a:rPr lang="en-CA" err="1"/>
              <a:t>blandit</a:t>
            </a:r>
            <a:r>
              <a:rPr lang="en-CA"/>
              <a:t> </a:t>
            </a:r>
            <a:r>
              <a:rPr lang="en-CA" err="1"/>
              <a:t>nisl</a:t>
            </a:r>
            <a:r>
              <a:rPr lang="en-CA"/>
              <a:t>, vel </a:t>
            </a:r>
            <a:r>
              <a:rPr lang="en-CA" err="1"/>
              <a:t>molestie</a:t>
            </a:r>
            <a:r>
              <a:rPr lang="en-CA"/>
              <a:t> </a:t>
            </a:r>
            <a:r>
              <a:rPr lang="en-CA" err="1"/>
              <a:t>nulla</a:t>
            </a:r>
            <a:r>
              <a:rPr lang="en-CA"/>
              <a:t> eros </a:t>
            </a:r>
            <a:r>
              <a:rPr lang="en-CA" err="1"/>
              <a:t>eget</a:t>
            </a:r>
            <a:r>
              <a:rPr lang="en-CA"/>
              <a:t>. Nunc non </a:t>
            </a:r>
            <a:r>
              <a:rPr lang="en-CA" err="1"/>
              <a:t>metus</a:t>
            </a:r>
            <a:r>
              <a:rPr lang="en-CA"/>
              <a:t> </a:t>
            </a:r>
            <a:r>
              <a:rPr lang="en-CA" err="1"/>
              <a:t>egestas</a:t>
            </a:r>
            <a:r>
              <a:rPr lang="en-CA"/>
              <a:t>, </a:t>
            </a:r>
            <a:r>
              <a:rPr lang="en-CA" err="1"/>
              <a:t>ornare</a:t>
            </a:r>
            <a:r>
              <a:rPr lang="en-CA"/>
              <a:t> </a:t>
            </a:r>
            <a:r>
              <a:rPr lang="en-CA" err="1"/>
              <a:t>nulla</a:t>
            </a:r>
            <a:r>
              <a:rPr lang="en-CA"/>
              <a:t> </a:t>
            </a:r>
            <a:r>
              <a:rPr lang="en-CA" err="1"/>
              <a:t>ultrices</a:t>
            </a:r>
            <a:r>
              <a:rPr lang="en-CA"/>
              <a:t>, </a:t>
            </a:r>
            <a:r>
              <a:rPr lang="en-CA" err="1"/>
              <a:t>ultrices</a:t>
            </a:r>
            <a:r>
              <a:rPr lang="en-CA"/>
              <a:t> </a:t>
            </a:r>
            <a:r>
              <a:rPr lang="en-CA" err="1"/>
              <a:t>purus</a:t>
            </a:r>
            <a:r>
              <a:rPr lang="en-CA"/>
              <a:t>. Nunc ac </a:t>
            </a:r>
            <a:r>
              <a:rPr lang="en-CA" err="1"/>
              <a:t>tellus</a:t>
            </a:r>
            <a:r>
              <a:rPr lang="en-CA"/>
              <a:t> dui.</a:t>
            </a:r>
          </a:p>
          <a:p>
            <a:pPr marL="0" indent="0">
              <a:buNone/>
            </a:pPr>
            <a:r>
              <a:rPr lang="en-CA" b="1" err="1">
                <a:solidFill>
                  <a:schemeClr val="accent1"/>
                </a:solidFill>
              </a:rPr>
              <a:t>Doluptas</a:t>
            </a:r>
            <a:r>
              <a:rPr lang="en-CA" b="1">
                <a:solidFill>
                  <a:schemeClr val="accent1"/>
                </a:solidFill>
              </a:rPr>
              <a:t> Es </a:t>
            </a:r>
            <a:r>
              <a:rPr lang="en-CA" b="1" err="1">
                <a:solidFill>
                  <a:schemeClr val="accent1"/>
                </a:solidFill>
              </a:rPr>
              <a:t>Corest</a:t>
            </a:r>
            <a:br>
              <a:rPr lang="en-CA" b="1"/>
            </a:br>
            <a:r>
              <a:rPr lang="en-CA" err="1"/>
              <a:t>Phasellus</a:t>
            </a:r>
            <a:r>
              <a:rPr lang="en-CA"/>
              <a:t> </a:t>
            </a:r>
            <a:r>
              <a:rPr lang="en-CA" err="1"/>
              <a:t>molestie</a:t>
            </a:r>
            <a:r>
              <a:rPr lang="en-CA"/>
              <a:t> </a:t>
            </a:r>
            <a:r>
              <a:rPr lang="en-CA" err="1"/>
              <a:t>erat</a:t>
            </a:r>
            <a:r>
              <a:rPr lang="en-CA"/>
              <a:t> et </a:t>
            </a:r>
            <a:r>
              <a:rPr lang="en-CA" err="1"/>
              <a:t>mauris</a:t>
            </a:r>
            <a:r>
              <a:rPr lang="en-CA"/>
              <a:t> </a:t>
            </a:r>
            <a:r>
              <a:rPr lang="en-CA" err="1"/>
              <a:t>dignissim</a:t>
            </a:r>
            <a:r>
              <a:rPr lang="en-CA"/>
              <a:t>, a </a:t>
            </a:r>
            <a:r>
              <a:rPr lang="en-CA" err="1"/>
              <a:t>imperdiet</a:t>
            </a:r>
            <a:r>
              <a:rPr lang="en-CA"/>
              <a:t> </a:t>
            </a:r>
            <a:r>
              <a:rPr lang="en-CA" err="1"/>
              <a:t>elit</a:t>
            </a:r>
            <a:r>
              <a:rPr lang="en-CA"/>
              <a:t> </a:t>
            </a:r>
            <a:r>
              <a:rPr lang="en-CA" err="1"/>
              <a:t>lobortis</a:t>
            </a:r>
            <a:r>
              <a:rPr lang="en-CA"/>
              <a:t>. </a:t>
            </a:r>
            <a:r>
              <a:rPr lang="en-CA" err="1"/>
              <a:t>Nulla</a:t>
            </a:r>
            <a:r>
              <a:rPr lang="en-CA"/>
              <a:t> </a:t>
            </a:r>
            <a:r>
              <a:rPr lang="en-CA" err="1"/>
              <a:t>facilisi</a:t>
            </a:r>
            <a:r>
              <a:rPr lang="en-CA"/>
              <a:t>. </a:t>
            </a:r>
            <a:r>
              <a:rPr lang="en-CA" err="1"/>
              <a:t>Phasellus</a:t>
            </a:r>
            <a:r>
              <a:rPr lang="en-CA"/>
              <a:t> </a:t>
            </a:r>
            <a:r>
              <a:rPr lang="en-CA" err="1"/>
              <a:t>imperdiet</a:t>
            </a:r>
            <a:r>
              <a:rPr lang="en-CA"/>
              <a:t> </a:t>
            </a:r>
            <a:r>
              <a:rPr lang="en-CA" err="1"/>
              <a:t>aliquam</a:t>
            </a:r>
            <a:r>
              <a:rPr lang="en-CA"/>
              <a:t> </a:t>
            </a:r>
            <a:r>
              <a:rPr lang="en-CA" err="1"/>
              <a:t>nulla</a:t>
            </a:r>
            <a:r>
              <a:rPr lang="en-CA"/>
              <a:t> ac. Maecenas </a:t>
            </a:r>
            <a:r>
              <a:rPr lang="en-CA" err="1"/>
              <a:t>tellus</a:t>
            </a:r>
            <a:r>
              <a:rPr lang="en-CA"/>
              <a:t> </a:t>
            </a:r>
            <a:r>
              <a:rPr lang="en-CA" err="1"/>
              <a:t>sapien</a:t>
            </a:r>
            <a:r>
              <a:rPr lang="en-CA"/>
              <a:t>, </a:t>
            </a:r>
            <a:r>
              <a:rPr lang="en-CA" err="1"/>
              <a:t>porttitor</a:t>
            </a:r>
            <a:r>
              <a:rPr lang="en-CA"/>
              <a:t> at </a:t>
            </a:r>
            <a:r>
              <a:rPr lang="en-CA" err="1"/>
              <a:t>odio</a:t>
            </a:r>
            <a:r>
              <a:rPr lang="en-CA"/>
              <a:t> </a:t>
            </a:r>
            <a:r>
              <a:rPr lang="en-CA" err="1"/>
              <a:t>eget</a:t>
            </a:r>
            <a:r>
              <a:rPr lang="en-CA"/>
              <a:t>, </a:t>
            </a:r>
            <a:r>
              <a:rPr lang="en-CA" err="1"/>
              <a:t>faucibus</a:t>
            </a:r>
            <a:r>
              <a:rPr lang="en-CA"/>
              <a:t> vestibulum diam. Vestibulum </a:t>
            </a:r>
            <a:r>
              <a:rPr lang="en-CA" err="1"/>
              <a:t>ornare</a:t>
            </a:r>
            <a:r>
              <a:rPr lang="en-CA"/>
              <a:t> </a:t>
            </a:r>
            <a:r>
              <a:rPr lang="en-CA" err="1"/>
              <a:t>luctus</a:t>
            </a:r>
            <a:r>
              <a:rPr lang="en-CA"/>
              <a:t> </a:t>
            </a:r>
            <a:r>
              <a:rPr lang="en-CA" err="1"/>
              <a:t>sapien</a:t>
            </a:r>
            <a:r>
              <a:rPr lang="en-CA"/>
              <a:t>, sit </a:t>
            </a:r>
            <a:r>
              <a:rPr lang="en-CA" err="1"/>
              <a:t>amet</a:t>
            </a:r>
            <a:r>
              <a:rPr lang="en-CA"/>
              <a:t> </a:t>
            </a:r>
            <a:r>
              <a:rPr lang="en-CA" err="1"/>
              <a:t>commodo</a:t>
            </a:r>
            <a:r>
              <a:rPr lang="en-CA"/>
              <a:t> </a:t>
            </a:r>
            <a:r>
              <a:rPr lang="en-CA" err="1"/>
              <a:t>metus</a:t>
            </a:r>
            <a:r>
              <a:rPr lang="en-CA"/>
              <a:t> </a:t>
            </a:r>
            <a:r>
              <a:rPr lang="en-CA" err="1"/>
              <a:t>sodales</a:t>
            </a:r>
            <a:r>
              <a:rPr lang="en-CA"/>
              <a:t> </a:t>
            </a:r>
            <a:r>
              <a:rPr lang="en-CA" err="1"/>
              <a:t>eget</a:t>
            </a:r>
            <a:r>
              <a:rPr lang="en-CA"/>
              <a:t>.</a:t>
            </a:r>
            <a:endParaRPr lang="en-CA" b="1"/>
          </a:p>
        </p:txBody>
      </p:sp>
      <p:sp>
        <p:nvSpPr>
          <p:cNvPr id="3" name="Slide Number Placeholder 2">
            <a:extLst>
              <a:ext uri="{FF2B5EF4-FFF2-40B4-BE49-F238E27FC236}">
                <a16:creationId xmlns:a16="http://schemas.microsoft.com/office/drawing/2014/main" id="{17E68CE4-16CF-5840-9350-B20B8D34294B}"/>
              </a:ext>
            </a:extLst>
          </p:cNvPr>
          <p:cNvSpPr>
            <a:spLocks noGrp="1"/>
          </p:cNvSpPr>
          <p:nvPr>
            <p:ph type="sldNum" sz="quarter" idx="12"/>
          </p:nvPr>
        </p:nvSpPr>
        <p:spPr/>
        <p:txBody>
          <a:bodyPr/>
          <a:lstStyle/>
          <a:p>
            <a:fld id="{E4ECB127-6B1D-4440-BB59-CB7FB51359B3}" type="slidenum">
              <a:rPr lang="en-CA" smtClean="0"/>
              <a:pPr/>
              <a:t>31</a:t>
            </a:fld>
            <a:endParaRPr lang="en-CA"/>
          </a:p>
        </p:txBody>
      </p:sp>
      <p:grpSp>
        <p:nvGrpSpPr>
          <p:cNvPr id="24" name="Group 23">
            <a:extLst>
              <a:ext uri="{FF2B5EF4-FFF2-40B4-BE49-F238E27FC236}">
                <a16:creationId xmlns:a16="http://schemas.microsoft.com/office/drawing/2014/main" id="{EA39C177-4E49-C14A-9BE4-01EFA0F4AF9F}"/>
              </a:ext>
            </a:extLst>
          </p:cNvPr>
          <p:cNvGrpSpPr/>
          <p:nvPr/>
        </p:nvGrpSpPr>
        <p:grpSpPr>
          <a:xfrm>
            <a:off x="7233121" y="1046492"/>
            <a:ext cx="3900436" cy="4411484"/>
            <a:chOff x="7312950" y="1046492"/>
            <a:chExt cx="3900436" cy="4411484"/>
          </a:xfrm>
        </p:grpSpPr>
        <p:sp>
          <p:nvSpPr>
            <p:cNvPr id="9" name="Oval 8">
              <a:extLst>
                <a:ext uri="{FF2B5EF4-FFF2-40B4-BE49-F238E27FC236}">
                  <a16:creationId xmlns:a16="http://schemas.microsoft.com/office/drawing/2014/main" id="{9B29F597-D1D8-BF4C-B674-61DD3581C4C4}"/>
                </a:ext>
              </a:extLst>
            </p:cNvPr>
            <p:cNvSpPr/>
            <p:nvPr/>
          </p:nvSpPr>
          <p:spPr>
            <a:xfrm>
              <a:off x="7312950" y="1046492"/>
              <a:ext cx="2271974" cy="22719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lvl="0" algn="ctr"/>
              <a:r>
                <a:rPr lang="en-CA" sz="3600" b="1">
                  <a:solidFill>
                    <a:srgbClr val="FFFFFF"/>
                  </a:solidFill>
                  <a:cs typeface="Arial" panose="020B0604020202020204" pitchFamily="34" charset="0"/>
                </a:rPr>
                <a:t>X,XXX</a:t>
              </a:r>
            </a:p>
            <a:p>
              <a:pPr lvl="0" algn="ctr"/>
              <a:r>
                <a:rPr lang="en-CA" sz="1200">
                  <a:solidFill>
                    <a:srgbClr val="FFFFFF"/>
                  </a:solidFill>
                </a:rPr>
                <a:t>Essus </a:t>
              </a:r>
              <a:r>
                <a:rPr lang="en-CA" sz="1200" err="1">
                  <a:solidFill>
                    <a:srgbClr val="FFFFFF"/>
                  </a:solidFill>
                </a:rPr>
                <a:t>Assi</a:t>
              </a:r>
              <a:endParaRPr lang="en-CA" sz="1200">
                <a:solidFill>
                  <a:srgbClr val="FFFFFF"/>
                </a:solidFill>
              </a:endParaRPr>
            </a:p>
            <a:p>
              <a:pPr lvl="0" algn="ctr"/>
              <a:r>
                <a:rPr lang="en-CA" sz="1200" err="1">
                  <a:solidFill>
                    <a:srgbClr val="FFFFFF"/>
                  </a:solidFill>
                </a:rPr>
                <a:t>Veliqui</a:t>
              </a:r>
              <a:r>
                <a:rPr lang="en-CA" sz="1200">
                  <a:solidFill>
                    <a:srgbClr val="FFFFFF"/>
                  </a:solidFill>
                </a:rPr>
                <a:t> </a:t>
              </a:r>
              <a:r>
                <a:rPr lang="en-CA" sz="1200" err="1">
                  <a:solidFill>
                    <a:srgbClr val="FFFFFF"/>
                  </a:solidFill>
                </a:rPr>
                <a:t>Sectiiscid</a:t>
              </a:r>
              <a:endParaRPr lang="en-CA" sz="1200">
                <a:solidFill>
                  <a:srgbClr val="FFFFFF"/>
                </a:solidFill>
              </a:endParaRPr>
            </a:p>
          </p:txBody>
        </p:sp>
        <p:sp>
          <p:nvSpPr>
            <p:cNvPr id="11" name="Oval 10">
              <a:extLst>
                <a:ext uri="{FF2B5EF4-FFF2-40B4-BE49-F238E27FC236}">
                  <a16:creationId xmlns:a16="http://schemas.microsoft.com/office/drawing/2014/main" id="{C569A444-4683-C64E-9391-93FB64D5255D}"/>
                </a:ext>
              </a:extLst>
            </p:cNvPr>
            <p:cNvSpPr/>
            <p:nvPr/>
          </p:nvSpPr>
          <p:spPr>
            <a:xfrm>
              <a:off x="9679837" y="2761554"/>
              <a:ext cx="1506141" cy="1506141"/>
            </a:xfrm>
            <a:prstGeom prst="ellipse">
              <a:avLst/>
            </a:prstGeom>
            <a:solidFill>
              <a:srgbClr val="00A189"/>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lvl="0" algn="ctr"/>
              <a:r>
                <a:rPr lang="en-CA" sz="3200" b="1">
                  <a:solidFill>
                    <a:srgbClr val="FFFFFF"/>
                  </a:solidFill>
                  <a:cs typeface="Arial" panose="020B0604020202020204" pitchFamily="34" charset="0"/>
                </a:rPr>
                <a:t>XXX</a:t>
              </a:r>
            </a:p>
            <a:p>
              <a:pPr lvl="0" algn="ctr"/>
              <a:r>
                <a:rPr lang="en-CA" sz="1200">
                  <a:solidFill>
                    <a:srgbClr val="FFFFFF"/>
                  </a:solidFill>
                </a:rPr>
                <a:t>Fusce Non</a:t>
              </a:r>
            </a:p>
            <a:p>
              <a:pPr lvl="0" algn="ctr"/>
              <a:r>
                <a:rPr lang="en-CA" sz="1200" err="1">
                  <a:solidFill>
                    <a:srgbClr val="FFFFFF"/>
                  </a:solidFill>
                </a:rPr>
                <a:t>Sapien</a:t>
              </a:r>
              <a:r>
                <a:rPr lang="en-CA" sz="1200">
                  <a:solidFill>
                    <a:srgbClr val="FFFFFF"/>
                  </a:solidFill>
                </a:rPr>
                <a:t> </a:t>
              </a:r>
              <a:r>
                <a:rPr lang="en-CA" sz="1200" err="1">
                  <a:solidFill>
                    <a:srgbClr val="FFFFFF"/>
                  </a:solidFill>
                </a:rPr>
                <a:t>Molestie</a:t>
              </a:r>
              <a:endParaRPr lang="en-CA" sz="1200">
                <a:solidFill>
                  <a:srgbClr val="FFFFFF"/>
                </a:solidFill>
              </a:endParaRPr>
            </a:p>
          </p:txBody>
        </p:sp>
        <p:sp>
          <p:nvSpPr>
            <p:cNvPr id="12" name="Oval 11">
              <a:extLst>
                <a:ext uri="{FF2B5EF4-FFF2-40B4-BE49-F238E27FC236}">
                  <a16:creationId xmlns:a16="http://schemas.microsoft.com/office/drawing/2014/main" id="{07D70F04-CF2C-E949-83F1-EE1A650DA609}"/>
                </a:ext>
              </a:extLst>
            </p:cNvPr>
            <p:cNvSpPr/>
            <p:nvPr/>
          </p:nvSpPr>
          <p:spPr>
            <a:xfrm>
              <a:off x="7495210" y="3951835"/>
              <a:ext cx="1506141" cy="15061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algn="ctr"/>
              <a:r>
                <a:rPr lang="en-CA" sz="3200" b="1">
                  <a:solidFill>
                    <a:srgbClr val="FFFFFF"/>
                  </a:solidFill>
                  <a:cs typeface="Arial" panose="020B0604020202020204" pitchFamily="34" charset="0"/>
                </a:rPr>
                <a:t>XX</a:t>
              </a:r>
            </a:p>
            <a:p>
              <a:pPr lvl="0" algn="ctr"/>
              <a:r>
                <a:rPr lang="en-CA" sz="1200">
                  <a:solidFill>
                    <a:srgbClr val="FFFFFF"/>
                  </a:solidFill>
                </a:rPr>
                <a:t>Doluptas</a:t>
              </a:r>
            </a:p>
            <a:p>
              <a:pPr lvl="0" algn="ctr"/>
              <a:r>
                <a:rPr lang="en-CA" sz="1200">
                  <a:solidFill>
                    <a:srgbClr val="FFFFFF"/>
                  </a:solidFill>
                </a:rPr>
                <a:t>Es </a:t>
              </a:r>
              <a:r>
                <a:rPr lang="en-CA" sz="1200" err="1">
                  <a:solidFill>
                    <a:srgbClr val="FFFFFF"/>
                  </a:solidFill>
                </a:rPr>
                <a:t>Corest</a:t>
              </a:r>
              <a:endParaRPr lang="en-CA" sz="1200">
                <a:solidFill>
                  <a:srgbClr val="FFFFFF"/>
                </a:solidFill>
              </a:endParaRPr>
            </a:p>
          </p:txBody>
        </p:sp>
        <p:cxnSp>
          <p:nvCxnSpPr>
            <p:cNvPr id="14" name="Straight Connector 13">
              <a:extLst>
                <a:ext uri="{FF2B5EF4-FFF2-40B4-BE49-F238E27FC236}">
                  <a16:creationId xmlns:a16="http://schemas.microsoft.com/office/drawing/2014/main" id="{5FD4F4A5-799D-6247-84B0-A7710E9B2E61}"/>
                </a:ext>
              </a:extLst>
            </p:cNvPr>
            <p:cNvCxnSpPr>
              <a:cxnSpLocks/>
            </p:cNvCxnSpPr>
            <p:nvPr/>
          </p:nvCxnSpPr>
          <p:spPr>
            <a:xfrm>
              <a:off x="9078686" y="4704905"/>
              <a:ext cx="60115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5480D84-9B46-8145-8151-C1F6D757AC6B}"/>
                </a:ext>
              </a:extLst>
            </p:cNvPr>
            <p:cNvSpPr txBox="1"/>
            <p:nvPr/>
          </p:nvSpPr>
          <p:spPr>
            <a:xfrm>
              <a:off x="9679837" y="4585326"/>
              <a:ext cx="1533549" cy="861774"/>
            </a:xfrm>
            <a:prstGeom prst="rect">
              <a:avLst/>
            </a:prstGeom>
            <a:noFill/>
          </p:spPr>
          <p:txBody>
            <a:bodyPr wrap="square" rtlCol="0">
              <a:spAutoFit/>
            </a:bodyPr>
            <a:lstStyle/>
            <a:p>
              <a:r>
                <a:rPr lang="en-CA" sz="1000" i="1"/>
                <a:t>Lorem ipsum dolor sit </a:t>
              </a:r>
              <a:r>
                <a:rPr lang="en-CA" sz="1000" i="1" err="1"/>
                <a:t>amet</a:t>
              </a:r>
              <a:r>
                <a:rPr lang="en-CA" sz="1000" i="1"/>
                <a:t>, </a:t>
              </a:r>
              <a:r>
                <a:rPr lang="en-CA" sz="1000" i="1" err="1"/>
                <a:t>consectetur</a:t>
              </a:r>
              <a:r>
                <a:rPr lang="en-CA" sz="1000" i="1"/>
                <a:t> </a:t>
              </a:r>
              <a:r>
                <a:rPr lang="en-CA" sz="1000" i="1" err="1"/>
                <a:t>adipiscing</a:t>
              </a:r>
              <a:r>
                <a:rPr lang="en-CA" sz="1000" i="1"/>
                <a:t> </a:t>
              </a:r>
              <a:r>
                <a:rPr lang="en-CA" sz="1000" i="1" err="1"/>
                <a:t>elit</a:t>
              </a:r>
              <a:r>
                <a:rPr lang="en-CA" sz="1000" i="1"/>
                <a:t>. </a:t>
              </a:r>
              <a:r>
                <a:rPr lang="en-CA" sz="1000" i="1" err="1"/>
                <a:t>Suspendisse</a:t>
              </a:r>
              <a:r>
                <a:rPr lang="en-CA" sz="1000" i="1"/>
                <a:t> </a:t>
              </a:r>
              <a:r>
                <a:rPr lang="en-CA" sz="1000" i="1" err="1"/>
                <a:t>finibus</a:t>
              </a:r>
              <a:r>
                <a:rPr lang="en-CA" sz="1000" i="1"/>
                <a:t> vestibulum </a:t>
              </a:r>
              <a:r>
                <a:rPr lang="en-CA" sz="1000" i="1" err="1"/>
                <a:t>elementum</a:t>
              </a:r>
              <a:r>
                <a:rPr lang="en-CA" sz="1000" i="1"/>
                <a:t>. </a:t>
              </a:r>
            </a:p>
          </p:txBody>
        </p:sp>
      </p:grpSp>
    </p:spTree>
    <p:extLst>
      <p:ext uri="{BB962C8B-B14F-4D97-AF65-F5344CB8AC3E}">
        <p14:creationId xmlns:p14="http://schemas.microsoft.com/office/powerpoint/2010/main" val="1930329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5B41E91-9E72-394D-BAE1-43B72D00A9C4}"/>
              </a:ext>
            </a:extLst>
          </p:cNvPr>
          <p:cNvSpPr>
            <a:spLocks noGrp="1"/>
          </p:cNvSpPr>
          <p:nvPr>
            <p:ph idx="1"/>
          </p:nvPr>
        </p:nvSpPr>
        <p:spPr>
          <a:xfrm>
            <a:off x="422227" y="1592263"/>
            <a:ext cx="5710718" cy="4176712"/>
          </a:xfrm>
        </p:spPr>
        <p:txBody>
          <a:bodyPr/>
          <a:lstStyle/>
          <a:p>
            <a:pPr marL="0" indent="0">
              <a:buNone/>
            </a:pPr>
            <a:r>
              <a:rPr lang="en-CA"/>
              <a:t>Lorem ipsum dolor sit </a:t>
            </a:r>
            <a:r>
              <a:rPr lang="en-CA" err="1"/>
              <a:t>amet</a:t>
            </a:r>
            <a:r>
              <a:rPr lang="en-CA"/>
              <a:t>, </a:t>
            </a:r>
            <a:r>
              <a:rPr lang="en-CA" err="1"/>
              <a:t>consectetur</a:t>
            </a:r>
            <a:r>
              <a:rPr lang="en-CA"/>
              <a:t> </a:t>
            </a:r>
            <a:r>
              <a:rPr lang="en-CA" err="1"/>
              <a:t>adipiscing</a:t>
            </a:r>
            <a:r>
              <a:rPr lang="en-CA"/>
              <a:t> </a:t>
            </a:r>
            <a:r>
              <a:rPr lang="en-CA" err="1"/>
              <a:t>elit</a:t>
            </a:r>
            <a:r>
              <a:rPr lang="en-CA"/>
              <a:t>. </a:t>
            </a:r>
            <a:r>
              <a:rPr lang="en-CA" err="1"/>
              <a:t>Suspendisse</a:t>
            </a:r>
            <a:r>
              <a:rPr lang="en-CA"/>
              <a:t> </a:t>
            </a:r>
            <a:r>
              <a:rPr lang="en-CA" err="1"/>
              <a:t>finibus</a:t>
            </a:r>
            <a:r>
              <a:rPr lang="en-CA"/>
              <a:t> vestibulum </a:t>
            </a:r>
            <a:r>
              <a:rPr lang="en-CA" err="1"/>
              <a:t>elementum</a:t>
            </a:r>
            <a:r>
              <a:rPr lang="en-CA"/>
              <a:t>. </a:t>
            </a:r>
            <a:r>
              <a:rPr lang="en-CA" err="1"/>
              <a:t>Vivamus</a:t>
            </a:r>
            <a:r>
              <a:rPr lang="en-CA"/>
              <a:t> </a:t>
            </a:r>
            <a:r>
              <a:rPr lang="en-CA" err="1"/>
              <a:t>lacus</a:t>
            </a:r>
            <a:r>
              <a:rPr lang="en-CA"/>
              <a:t> </a:t>
            </a:r>
            <a:r>
              <a:rPr lang="en-CA" err="1"/>
              <a:t>lacus</a:t>
            </a:r>
            <a:r>
              <a:rPr lang="en-CA"/>
              <a:t>, </a:t>
            </a:r>
            <a:r>
              <a:rPr lang="en-CA" err="1"/>
              <a:t>porttitor</a:t>
            </a:r>
            <a:r>
              <a:rPr lang="en-CA"/>
              <a:t> sed maximus ac, </a:t>
            </a:r>
            <a:r>
              <a:rPr lang="en-CA" err="1"/>
              <a:t>posuere</a:t>
            </a:r>
            <a:r>
              <a:rPr lang="en-CA"/>
              <a:t> ac </a:t>
            </a:r>
            <a:r>
              <a:rPr lang="en-CA" err="1"/>
              <a:t>lectus</a:t>
            </a:r>
            <a:r>
              <a:rPr lang="en-CA"/>
              <a:t>. </a:t>
            </a:r>
            <a:r>
              <a:rPr lang="en-CA" err="1"/>
              <a:t>Suspendisse</a:t>
            </a:r>
            <a:r>
              <a:rPr lang="en-CA"/>
              <a:t> </a:t>
            </a:r>
            <a:r>
              <a:rPr lang="en-CA" err="1"/>
              <a:t>eu</a:t>
            </a:r>
            <a:r>
              <a:rPr lang="en-CA"/>
              <a:t> nisi </a:t>
            </a:r>
            <a:r>
              <a:rPr lang="en-CA" err="1"/>
              <a:t>turpis</a:t>
            </a:r>
            <a:r>
              <a:rPr lang="en-CA"/>
              <a:t>. </a:t>
            </a:r>
            <a:r>
              <a:rPr lang="en-CA" err="1"/>
              <a:t>Nullam</a:t>
            </a:r>
            <a:r>
              <a:rPr lang="en-CA"/>
              <a:t> </a:t>
            </a:r>
            <a:r>
              <a:rPr lang="en-CA" err="1"/>
              <a:t>augue</a:t>
            </a:r>
            <a:r>
              <a:rPr lang="en-CA"/>
              <a:t> mi, </a:t>
            </a:r>
            <a:r>
              <a:rPr lang="en-CA" err="1"/>
              <a:t>scelerisque</a:t>
            </a:r>
            <a:r>
              <a:rPr lang="en-CA"/>
              <a:t> </a:t>
            </a:r>
            <a:r>
              <a:rPr lang="en-CA" err="1"/>
              <a:t>ut</a:t>
            </a:r>
            <a:r>
              <a:rPr lang="en-CA"/>
              <a:t> convallis et, </a:t>
            </a:r>
            <a:r>
              <a:rPr lang="en-CA" err="1"/>
              <a:t>ultrices</a:t>
            </a:r>
            <a:r>
              <a:rPr lang="en-CA"/>
              <a:t> </a:t>
            </a:r>
            <a:r>
              <a:rPr lang="en-CA" err="1"/>
              <a:t>bibendum</a:t>
            </a:r>
            <a:r>
              <a:rPr lang="en-CA"/>
              <a:t> </a:t>
            </a:r>
            <a:r>
              <a:rPr lang="en-CA" err="1"/>
              <a:t>lacus</a:t>
            </a:r>
            <a:r>
              <a:rPr lang="en-CA"/>
              <a:t>. </a:t>
            </a:r>
            <a:r>
              <a:rPr lang="en-CA" err="1"/>
              <a:t>Vivamus</a:t>
            </a:r>
            <a:r>
              <a:rPr lang="en-CA"/>
              <a:t> porta </a:t>
            </a:r>
            <a:r>
              <a:rPr lang="en-CA" err="1"/>
              <a:t>lobortis</a:t>
            </a:r>
            <a:r>
              <a:rPr lang="en-CA"/>
              <a:t> </a:t>
            </a:r>
            <a:r>
              <a:rPr lang="en-CA" err="1"/>
              <a:t>elit</a:t>
            </a:r>
            <a:r>
              <a:rPr lang="en-CA"/>
              <a:t>, a </a:t>
            </a:r>
            <a:r>
              <a:rPr lang="en-CA" err="1"/>
              <a:t>ultrices</a:t>
            </a:r>
            <a:r>
              <a:rPr lang="en-CA"/>
              <a:t> </a:t>
            </a:r>
            <a:r>
              <a:rPr lang="en-CA" err="1"/>
              <a:t>felis</a:t>
            </a:r>
            <a:r>
              <a:rPr lang="en-CA"/>
              <a:t> </a:t>
            </a:r>
            <a:r>
              <a:rPr lang="en-CA" err="1"/>
              <a:t>sollicitudin</a:t>
            </a:r>
            <a:r>
              <a:rPr lang="en-CA"/>
              <a:t> in. Morbi </a:t>
            </a:r>
            <a:r>
              <a:rPr lang="en-CA" err="1"/>
              <a:t>venenatis</a:t>
            </a:r>
            <a:r>
              <a:rPr lang="en-CA"/>
              <a:t> </a:t>
            </a:r>
            <a:r>
              <a:rPr lang="en-CA" err="1"/>
              <a:t>sodales</a:t>
            </a:r>
            <a:r>
              <a:rPr lang="en-CA"/>
              <a:t> </a:t>
            </a:r>
            <a:r>
              <a:rPr lang="en-CA" err="1"/>
              <a:t>augue</a:t>
            </a:r>
            <a:r>
              <a:rPr lang="en-CA"/>
              <a:t>, </a:t>
            </a:r>
            <a:r>
              <a:rPr lang="en-CA" err="1"/>
              <a:t>eget</a:t>
            </a:r>
            <a:r>
              <a:rPr lang="en-CA"/>
              <a:t> </a:t>
            </a:r>
            <a:r>
              <a:rPr lang="en-CA" err="1"/>
              <a:t>faucibus</a:t>
            </a:r>
            <a:r>
              <a:rPr lang="en-CA"/>
              <a:t> </a:t>
            </a:r>
            <a:r>
              <a:rPr lang="en-CA" err="1"/>
              <a:t>nunc</a:t>
            </a:r>
            <a:r>
              <a:rPr lang="en-CA"/>
              <a:t>. </a:t>
            </a:r>
            <a:r>
              <a:rPr lang="en-CA" err="1"/>
              <a:t>Praesent</a:t>
            </a:r>
            <a:r>
              <a:rPr lang="en-CA"/>
              <a:t> </a:t>
            </a:r>
            <a:r>
              <a:rPr lang="en-CA" err="1"/>
              <a:t>facilisis</a:t>
            </a:r>
            <a:r>
              <a:rPr lang="en-CA"/>
              <a:t> </a:t>
            </a:r>
            <a:r>
              <a:rPr lang="en-CA" err="1"/>
              <a:t>purus</a:t>
            </a:r>
            <a:r>
              <a:rPr lang="en-CA"/>
              <a:t> </a:t>
            </a:r>
            <a:r>
              <a:rPr lang="en-CA" err="1"/>
              <a:t>enim</a:t>
            </a:r>
            <a:r>
              <a:rPr lang="en-CA"/>
              <a:t>, </a:t>
            </a:r>
            <a:r>
              <a:rPr lang="en-CA" err="1"/>
              <a:t>ut</a:t>
            </a:r>
            <a:r>
              <a:rPr lang="en-CA"/>
              <a:t> </a:t>
            </a:r>
            <a:r>
              <a:rPr lang="en-CA" err="1"/>
              <a:t>suscipit</a:t>
            </a:r>
            <a:r>
              <a:rPr lang="en-CA"/>
              <a:t> diam </a:t>
            </a:r>
            <a:r>
              <a:rPr lang="en-CA" err="1"/>
              <a:t>imperdiet</a:t>
            </a:r>
            <a:r>
              <a:rPr lang="en-CA"/>
              <a:t> ac. </a:t>
            </a:r>
            <a:r>
              <a:rPr lang="en-CA" err="1"/>
              <a:t>Mauris</a:t>
            </a:r>
            <a:r>
              <a:rPr lang="en-CA"/>
              <a:t> </a:t>
            </a:r>
            <a:r>
              <a:rPr lang="en-CA" err="1"/>
              <a:t>interdum</a:t>
            </a:r>
            <a:r>
              <a:rPr lang="en-CA"/>
              <a:t>, </a:t>
            </a:r>
            <a:r>
              <a:rPr lang="en-CA" err="1"/>
              <a:t>sapien</a:t>
            </a:r>
            <a:r>
              <a:rPr lang="en-CA"/>
              <a:t> in </a:t>
            </a:r>
            <a:r>
              <a:rPr lang="en-CA" err="1"/>
              <a:t>feugiat</a:t>
            </a:r>
            <a:r>
              <a:rPr lang="en-CA"/>
              <a:t> </a:t>
            </a:r>
            <a:r>
              <a:rPr lang="en-CA" err="1"/>
              <a:t>iaculis</a:t>
            </a:r>
            <a:r>
              <a:rPr lang="en-CA"/>
              <a:t>, dui ex pharetra ante, ac </a:t>
            </a:r>
            <a:r>
              <a:rPr lang="en-CA" err="1"/>
              <a:t>egestas</a:t>
            </a:r>
            <a:r>
              <a:rPr lang="en-CA"/>
              <a:t> </a:t>
            </a:r>
            <a:r>
              <a:rPr lang="en-CA" err="1"/>
              <a:t>sapien</a:t>
            </a:r>
            <a:r>
              <a:rPr lang="en-CA"/>
              <a:t> </a:t>
            </a:r>
            <a:r>
              <a:rPr lang="en-CA" err="1"/>
              <a:t>erat</a:t>
            </a:r>
            <a:r>
              <a:rPr lang="en-CA"/>
              <a:t> sed </a:t>
            </a:r>
            <a:r>
              <a:rPr lang="en-CA" err="1"/>
              <a:t>metus</a:t>
            </a:r>
            <a:r>
              <a:rPr lang="en-CA"/>
              <a:t>. </a:t>
            </a:r>
            <a:r>
              <a:rPr lang="en-CA" err="1"/>
              <a:t>Nulla</a:t>
            </a:r>
            <a:r>
              <a:rPr lang="en-CA"/>
              <a:t> </a:t>
            </a:r>
            <a:r>
              <a:rPr lang="en-CA" err="1"/>
              <a:t>tristique</a:t>
            </a:r>
            <a:r>
              <a:rPr lang="en-CA"/>
              <a:t> ligula diam, </a:t>
            </a:r>
            <a:r>
              <a:rPr lang="en-CA" err="1"/>
              <a:t>nec</a:t>
            </a:r>
            <a:r>
              <a:rPr lang="en-CA"/>
              <a:t> </a:t>
            </a:r>
            <a:r>
              <a:rPr lang="en-CA" err="1"/>
              <a:t>facilisis</a:t>
            </a:r>
            <a:r>
              <a:rPr lang="en-CA"/>
              <a:t> eros </a:t>
            </a:r>
            <a:r>
              <a:rPr lang="en-CA" err="1"/>
              <a:t>malesuada</a:t>
            </a:r>
            <a:r>
              <a:rPr lang="en-CA"/>
              <a:t> </a:t>
            </a:r>
            <a:r>
              <a:rPr lang="en-CA" err="1"/>
              <a:t>interdum</a:t>
            </a:r>
            <a:r>
              <a:rPr lang="en-CA"/>
              <a:t>. </a:t>
            </a:r>
          </a:p>
          <a:p>
            <a:pPr marL="0" indent="0">
              <a:buNone/>
            </a:pPr>
            <a:r>
              <a:rPr lang="en-CA" err="1"/>
              <a:t>Nulla</a:t>
            </a:r>
            <a:r>
              <a:rPr lang="en-CA"/>
              <a:t> </a:t>
            </a:r>
            <a:r>
              <a:rPr lang="en-CA" err="1"/>
              <a:t>tristique</a:t>
            </a:r>
            <a:r>
              <a:rPr lang="en-CA"/>
              <a:t> </a:t>
            </a:r>
            <a:r>
              <a:rPr lang="en-CA" err="1"/>
              <a:t>volutpat</a:t>
            </a:r>
            <a:r>
              <a:rPr lang="en-CA"/>
              <a:t> lacinia. Sed vel </a:t>
            </a:r>
            <a:r>
              <a:rPr lang="en-CA" err="1"/>
              <a:t>iaculis</a:t>
            </a:r>
            <a:r>
              <a:rPr lang="en-CA"/>
              <a:t> </a:t>
            </a:r>
            <a:r>
              <a:rPr lang="en-CA" err="1"/>
              <a:t>mauris</a:t>
            </a:r>
            <a:r>
              <a:rPr lang="en-CA"/>
              <a:t>. Vestibulum </a:t>
            </a:r>
            <a:r>
              <a:rPr lang="en-CA" err="1"/>
              <a:t>fringilla</a:t>
            </a:r>
            <a:r>
              <a:rPr lang="en-CA"/>
              <a:t> lorem ac </a:t>
            </a:r>
            <a:r>
              <a:rPr lang="en-CA" err="1"/>
              <a:t>lacus</a:t>
            </a:r>
            <a:r>
              <a:rPr lang="en-CA"/>
              <a:t> dictum </a:t>
            </a:r>
            <a:r>
              <a:rPr lang="en-CA" err="1"/>
              <a:t>facilisis</a:t>
            </a:r>
            <a:r>
              <a:rPr lang="en-CA"/>
              <a:t>. Sed </a:t>
            </a:r>
            <a:r>
              <a:rPr lang="en-CA" err="1"/>
              <a:t>nec</a:t>
            </a:r>
            <a:r>
              <a:rPr lang="en-CA"/>
              <a:t> </a:t>
            </a:r>
            <a:r>
              <a:rPr lang="en-CA" err="1"/>
              <a:t>aliquam</a:t>
            </a:r>
            <a:r>
              <a:rPr lang="en-CA"/>
              <a:t> sem. </a:t>
            </a:r>
            <a:r>
              <a:rPr lang="en-CA" err="1"/>
              <a:t>Praesent</a:t>
            </a:r>
            <a:r>
              <a:rPr lang="en-CA"/>
              <a:t> vel </a:t>
            </a:r>
            <a:r>
              <a:rPr lang="en-CA" err="1"/>
              <a:t>nibh</a:t>
            </a:r>
            <a:r>
              <a:rPr lang="en-CA"/>
              <a:t> </a:t>
            </a:r>
            <a:r>
              <a:rPr lang="en-CA" err="1"/>
              <a:t>accumsan</a:t>
            </a:r>
            <a:r>
              <a:rPr lang="en-CA"/>
              <a:t>, </a:t>
            </a:r>
            <a:r>
              <a:rPr lang="en-CA" err="1"/>
              <a:t>dapibus</a:t>
            </a:r>
            <a:r>
              <a:rPr lang="en-CA"/>
              <a:t> ex vel, semper eros.</a:t>
            </a:r>
          </a:p>
        </p:txBody>
      </p:sp>
      <p:sp>
        <p:nvSpPr>
          <p:cNvPr id="3" name="Title 2">
            <a:extLst>
              <a:ext uri="{FF2B5EF4-FFF2-40B4-BE49-F238E27FC236}">
                <a16:creationId xmlns:a16="http://schemas.microsoft.com/office/drawing/2014/main" id="{31EE6A9B-2999-D542-93B6-948AEB1AD07D}"/>
              </a:ext>
            </a:extLst>
          </p:cNvPr>
          <p:cNvSpPr>
            <a:spLocks noGrp="1"/>
          </p:cNvSpPr>
          <p:nvPr>
            <p:ph type="title"/>
          </p:nvPr>
        </p:nvSpPr>
        <p:spPr/>
        <p:txBody>
          <a:bodyPr/>
          <a:lstStyle/>
          <a:p>
            <a:r>
              <a:rPr lang="en-CA"/>
              <a:t>Content Slide with </a:t>
            </a:r>
            <a:br>
              <a:rPr lang="en-CA"/>
            </a:br>
            <a:r>
              <a:rPr lang="en-CA"/>
              <a:t>Portrait Image</a:t>
            </a:r>
          </a:p>
        </p:txBody>
      </p:sp>
      <p:pic>
        <p:nvPicPr>
          <p:cNvPr id="10" name="Picture Placeholder 9" descr="A group of people working on computers&#10;&#10;Description automatically generated">
            <a:extLst>
              <a:ext uri="{FF2B5EF4-FFF2-40B4-BE49-F238E27FC236}">
                <a16:creationId xmlns:a16="http://schemas.microsoft.com/office/drawing/2014/main" id="{8E7CB1A4-BFA9-ECB6-CAF2-324FD259B83A}"/>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a:ext>
            </a:extLst>
          </a:blip>
          <a:srcRect b="-13"/>
          <a:stretch/>
        </p:blipFill>
        <p:spPr>
          <a:xfrm>
            <a:off x="7524750" y="365126"/>
            <a:ext cx="4286250" cy="6129337"/>
          </a:xfrm>
        </p:spPr>
      </p:pic>
      <p:sp>
        <p:nvSpPr>
          <p:cNvPr id="6" name="Slide Number Placeholder 5">
            <a:extLst>
              <a:ext uri="{FF2B5EF4-FFF2-40B4-BE49-F238E27FC236}">
                <a16:creationId xmlns:a16="http://schemas.microsoft.com/office/drawing/2014/main" id="{2C08C6E6-9C3E-3146-A332-E573DC9CB52D}"/>
              </a:ext>
            </a:extLst>
          </p:cNvPr>
          <p:cNvSpPr>
            <a:spLocks noGrp="1"/>
          </p:cNvSpPr>
          <p:nvPr>
            <p:ph type="sldNum" sz="quarter" idx="12"/>
          </p:nvPr>
        </p:nvSpPr>
        <p:spPr/>
        <p:txBody>
          <a:bodyPr/>
          <a:lstStyle/>
          <a:p>
            <a:fld id="{E4ECB127-6B1D-4440-BB59-CB7FB51359B3}" type="slidenum">
              <a:rPr lang="en-CA" smtClean="0"/>
              <a:pPr/>
              <a:t>32</a:t>
            </a:fld>
            <a:endParaRPr lang="en-CA"/>
          </a:p>
        </p:txBody>
      </p:sp>
      <p:sp>
        <p:nvSpPr>
          <p:cNvPr id="5" name="Rounded Rectangular Callout 4">
            <a:extLst>
              <a:ext uri="{FF2B5EF4-FFF2-40B4-BE49-F238E27FC236}">
                <a16:creationId xmlns:a16="http://schemas.microsoft.com/office/drawing/2014/main" id="{7886BD53-27FD-2D46-9DB8-2F05CADE1767}"/>
              </a:ext>
            </a:extLst>
          </p:cNvPr>
          <p:cNvSpPr/>
          <p:nvPr/>
        </p:nvSpPr>
        <p:spPr>
          <a:xfrm>
            <a:off x="5146963" y="3715342"/>
            <a:ext cx="2751568" cy="2240437"/>
          </a:xfrm>
          <a:prstGeom prst="wedgeRoundRectCallout">
            <a:avLst>
              <a:gd name="adj1" fmla="val 46318"/>
              <a:gd name="adj2" fmla="val -73546"/>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0" rIns="90000" bIns="360000" rtlCol="0" anchor="ctr"/>
          <a:lstStyle/>
          <a:p>
            <a:r>
              <a:rPr lang="en-CA" sz="1200" b="1"/>
              <a:t>Reminder:</a:t>
            </a:r>
          </a:p>
          <a:p>
            <a:r>
              <a:rPr lang="en-CA" sz="1200"/>
              <a:t>Images on content slides can be used as is or replaced as needed.</a:t>
            </a:r>
          </a:p>
          <a:p>
            <a:endParaRPr lang="en-CA" sz="1200" b="1"/>
          </a:p>
          <a:p>
            <a:r>
              <a:rPr lang="en-CA" sz="1200"/>
              <a:t>To replace, select and delete current image and click the icon to insert a new image.</a:t>
            </a:r>
          </a:p>
          <a:p>
            <a:endParaRPr lang="en-CA" sz="1200"/>
          </a:p>
          <a:p>
            <a:r>
              <a:rPr lang="en-CA" sz="1200" b="1">
                <a:solidFill>
                  <a:schemeClr val="bg1"/>
                </a:solidFill>
              </a:rPr>
              <a:t>Delete this box from final presentation.</a:t>
            </a:r>
            <a:endParaRPr lang="en-CA" sz="1200">
              <a:solidFill>
                <a:schemeClr val="bg1"/>
              </a:solidFill>
            </a:endParaRPr>
          </a:p>
        </p:txBody>
      </p:sp>
    </p:spTree>
    <p:extLst>
      <p:ext uri="{BB962C8B-B14F-4D97-AF65-F5344CB8AC3E}">
        <p14:creationId xmlns:p14="http://schemas.microsoft.com/office/powerpoint/2010/main" val="2327004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4C1919-C316-734E-A09C-E33A5DC7401C}"/>
              </a:ext>
            </a:extLst>
          </p:cNvPr>
          <p:cNvSpPr>
            <a:spLocks noGrp="1"/>
          </p:cNvSpPr>
          <p:nvPr>
            <p:ph type="title"/>
          </p:nvPr>
        </p:nvSpPr>
        <p:spPr/>
        <p:txBody>
          <a:bodyPr/>
          <a:lstStyle/>
          <a:p>
            <a:r>
              <a:rPr lang="en-CA"/>
              <a:t>Images with Descriptions – 2 Up</a:t>
            </a:r>
          </a:p>
        </p:txBody>
      </p:sp>
      <p:pic>
        <p:nvPicPr>
          <p:cNvPr id="16" name="Picture Placeholder 15">
            <a:extLst>
              <a:ext uri="{FF2B5EF4-FFF2-40B4-BE49-F238E27FC236}">
                <a16:creationId xmlns:a16="http://schemas.microsoft.com/office/drawing/2014/main" id="{5AC3A901-F4D2-1444-95FB-72BF985EA687}"/>
              </a:ext>
            </a:extLst>
          </p:cNvPr>
          <p:cNvPicPr>
            <a:picLocks noGrp="1" noChangeAspect="1"/>
          </p:cNvPicPr>
          <p:nvPr>
            <p:ph type="pic" sz="quarter" idx="13"/>
          </p:nvPr>
        </p:nvPicPr>
        <p:blipFill>
          <a:blip r:embed="rId3"/>
          <a:srcRect/>
          <a:stretch/>
        </p:blipFill>
        <p:spPr>
          <a:xfrm>
            <a:off x="422226" y="1604455"/>
            <a:ext cx="1137600" cy="1137600"/>
          </a:xfrm>
        </p:spPr>
      </p:pic>
      <p:sp>
        <p:nvSpPr>
          <p:cNvPr id="5" name="Text Placeholder 4">
            <a:extLst>
              <a:ext uri="{FF2B5EF4-FFF2-40B4-BE49-F238E27FC236}">
                <a16:creationId xmlns:a16="http://schemas.microsoft.com/office/drawing/2014/main" id="{1561E05C-D7A2-0B41-8094-F4A75B8775F1}"/>
              </a:ext>
            </a:extLst>
          </p:cNvPr>
          <p:cNvSpPr>
            <a:spLocks noGrp="1"/>
          </p:cNvSpPr>
          <p:nvPr>
            <p:ph type="body" sz="quarter" idx="17"/>
          </p:nvPr>
        </p:nvSpPr>
        <p:spPr/>
        <p:txBody>
          <a:bodyPr/>
          <a:lstStyle/>
          <a:p>
            <a:pPr marL="0" indent="0">
              <a:buNone/>
            </a:pPr>
            <a:r>
              <a:rPr lang="en-CA" b="1" err="1">
                <a:solidFill>
                  <a:schemeClr val="accent2"/>
                </a:solidFill>
              </a:rPr>
              <a:t>Fusce</a:t>
            </a:r>
            <a:r>
              <a:rPr lang="en-CA" b="1">
                <a:solidFill>
                  <a:schemeClr val="accent2"/>
                </a:solidFill>
              </a:rPr>
              <a:t> Non </a:t>
            </a:r>
            <a:r>
              <a:rPr lang="en-CA" b="1" err="1">
                <a:solidFill>
                  <a:schemeClr val="accent2"/>
                </a:solidFill>
              </a:rPr>
              <a:t>Sapien</a:t>
            </a:r>
            <a:r>
              <a:rPr lang="en-CA" b="1">
                <a:solidFill>
                  <a:schemeClr val="accent2"/>
                </a:solidFill>
              </a:rPr>
              <a:t> </a:t>
            </a:r>
            <a:r>
              <a:rPr lang="en-CA" b="1" err="1">
                <a:solidFill>
                  <a:schemeClr val="accent2"/>
                </a:solidFill>
              </a:rPr>
              <a:t>Molestie</a:t>
            </a:r>
            <a:endParaRPr lang="en-CA" b="1">
              <a:solidFill>
                <a:schemeClr val="accent2"/>
              </a:solidFill>
            </a:endParaRPr>
          </a:p>
          <a:p>
            <a:r>
              <a:rPr lang="en-CA"/>
              <a:t>Proin </a:t>
            </a:r>
            <a:r>
              <a:rPr lang="en-CA" err="1"/>
              <a:t>eget</a:t>
            </a:r>
            <a:r>
              <a:rPr lang="en-CA"/>
              <a:t> ligula </a:t>
            </a:r>
            <a:r>
              <a:rPr lang="en-CA" err="1"/>
              <a:t>placerat</a:t>
            </a:r>
            <a:r>
              <a:rPr lang="en-CA"/>
              <a:t>, </a:t>
            </a:r>
            <a:r>
              <a:rPr lang="en-CA" err="1"/>
              <a:t>condimentum</a:t>
            </a:r>
            <a:r>
              <a:rPr lang="en-CA"/>
              <a:t> </a:t>
            </a:r>
            <a:r>
              <a:rPr lang="en-CA" err="1"/>
              <a:t>erat</a:t>
            </a:r>
            <a:r>
              <a:rPr lang="en-CA"/>
              <a:t> </a:t>
            </a:r>
            <a:r>
              <a:rPr lang="en-CA" err="1"/>
              <a:t>eu</a:t>
            </a:r>
            <a:r>
              <a:rPr lang="en-CA"/>
              <a:t>, </a:t>
            </a:r>
            <a:r>
              <a:rPr lang="en-CA" err="1"/>
              <a:t>porttitor</a:t>
            </a:r>
            <a:endParaRPr lang="en-CA"/>
          </a:p>
          <a:p>
            <a:r>
              <a:rPr lang="en-CA" err="1"/>
              <a:t>Praesent</a:t>
            </a:r>
            <a:r>
              <a:rPr lang="en-CA"/>
              <a:t> </a:t>
            </a:r>
            <a:r>
              <a:rPr lang="en-CA" err="1"/>
              <a:t>pretium</a:t>
            </a:r>
            <a:r>
              <a:rPr lang="en-CA"/>
              <a:t> ligula </a:t>
            </a:r>
            <a:r>
              <a:rPr lang="en-CA" err="1"/>
              <a:t>lobortis</a:t>
            </a:r>
            <a:r>
              <a:rPr lang="en-CA"/>
              <a:t> convallis </a:t>
            </a:r>
            <a:r>
              <a:rPr lang="en-CA" err="1"/>
              <a:t>commodo</a:t>
            </a:r>
            <a:r>
              <a:rPr lang="en-CA"/>
              <a:t>.</a:t>
            </a:r>
          </a:p>
          <a:p>
            <a:r>
              <a:rPr lang="en-CA" err="1"/>
              <a:t>Suspendisse</a:t>
            </a:r>
            <a:r>
              <a:rPr lang="en-CA"/>
              <a:t> </a:t>
            </a:r>
            <a:r>
              <a:rPr lang="en-CA" err="1"/>
              <a:t>ut</a:t>
            </a:r>
            <a:r>
              <a:rPr lang="en-CA"/>
              <a:t> </a:t>
            </a:r>
            <a:r>
              <a:rPr lang="en-CA" err="1"/>
              <a:t>enim</a:t>
            </a:r>
            <a:r>
              <a:rPr lang="en-CA"/>
              <a:t> </a:t>
            </a:r>
            <a:r>
              <a:rPr lang="en-CA" err="1"/>
              <a:t>viverra</a:t>
            </a:r>
            <a:r>
              <a:rPr lang="en-CA"/>
              <a:t> magna vestibulum </a:t>
            </a:r>
            <a:r>
              <a:rPr lang="en-CA" err="1"/>
              <a:t>vulputate</a:t>
            </a:r>
            <a:r>
              <a:rPr lang="en-CA"/>
              <a:t> </a:t>
            </a:r>
            <a:r>
              <a:rPr lang="en-CA" err="1"/>
              <a:t>eu</a:t>
            </a:r>
            <a:r>
              <a:rPr lang="en-CA"/>
              <a:t> a </a:t>
            </a:r>
            <a:r>
              <a:rPr lang="en-CA" err="1"/>
              <a:t>purus</a:t>
            </a:r>
            <a:r>
              <a:rPr lang="en-CA"/>
              <a:t>.</a:t>
            </a:r>
          </a:p>
          <a:p>
            <a:r>
              <a:rPr lang="en-CA" err="1"/>
              <a:t>Curabitur</a:t>
            </a:r>
            <a:r>
              <a:rPr lang="en-CA"/>
              <a:t> </a:t>
            </a:r>
            <a:r>
              <a:rPr lang="en-CA" err="1"/>
              <a:t>consectetur</a:t>
            </a:r>
            <a:r>
              <a:rPr lang="en-CA"/>
              <a:t> </a:t>
            </a:r>
            <a:r>
              <a:rPr lang="en-CA" err="1"/>
              <a:t>leo</a:t>
            </a:r>
            <a:r>
              <a:rPr lang="en-CA"/>
              <a:t> non </a:t>
            </a:r>
            <a:r>
              <a:rPr lang="en-CA" err="1"/>
              <a:t>consectetur</a:t>
            </a:r>
            <a:r>
              <a:rPr lang="en-CA"/>
              <a:t> </a:t>
            </a:r>
            <a:r>
              <a:rPr lang="en-CA" err="1"/>
              <a:t>ultricies</a:t>
            </a:r>
            <a:r>
              <a:rPr lang="en-CA"/>
              <a:t>.</a:t>
            </a:r>
          </a:p>
          <a:p>
            <a:r>
              <a:rPr lang="en-CA" err="1"/>
              <a:t>Praesent</a:t>
            </a:r>
            <a:r>
              <a:rPr lang="en-CA"/>
              <a:t> vitae </a:t>
            </a:r>
            <a:r>
              <a:rPr lang="en-CA" err="1"/>
              <a:t>elit</a:t>
            </a:r>
            <a:r>
              <a:rPr lang="en-CA"/>
              <a:t> </a:t>
            </a:r>
            <a:r>
              <a:rPr lang="en-CA" err="1"/>
              <a:t>feugiat</a:t>
            </a:r>
            <a:r>
              <a:rPr lang="en-CA"/>
              <a:t>, vestibulum nisi id, </a:t>
            </a:r>
            <a:r>
              <a:rPr lang="en-CA" err="1"/>
              <a:t>blandit</a:t>
            </a:r>
            <a:r>
              <a:rPr lang="en-CA"/>
              <a:t> est.</a:t>
            </a:r>
          </a:p>
        </p:txBody>
      </p:sp>
      <p:pic>
        <p:nvPicPr>
          <p:cNvPr id="11" name="Picture Placeholder 10">
            <a:extLst>
              <a:ext uri="{FF2B5EF4-FFF2-40B4-BE49-F238E27FC236}">
                <a16:creationId xmlns:a16="http://schemas.microsoft.com/office/drawing/2014/main" id="{14E7A35D-DD55-8945-B0A8-AC58162906B2}"/>
              </a:ext>
            </a:extLst>
          </p:cNvPr>
          <p:cNvPicPr>
            <a:picLocks noGrp="1" noChangeAspect="1"/>
          </p:cNvPicPr>
          <p:nvPr>
            <p:ph type="pic" sz="quarter" idx="18"/>
          </p:nvPr>
        </p:nvPicPr>
        <p:blipFill>
          <a:blip r:embed="rId4"/>
          <a:srcRect/>
          <a:stretch/>
        </p:blipFill>
        <p:spPr/>
      </p:pic>
      <p:sp>
        <p:nvSpPr>
          <p:cNvPr id="7" name="Text Placeholder 6">
            <a:extLst>
              <a:ext uri="{FF2B5EF4-FFF2-40B4-BE49-F238E27FC236}">
                <a16:creationId xmlns:a16="http://schemas.microsoft.com/office/drawing/2014/main" id="{7A109097-8824-7041-872F-E718BA1B5082}"/>
              </a:ext>
            </a:extLst>
          </p:cNvPr>
          <p:cNvSpPr>
            <a:spLocks noGrp="1"/>
          </p:cNvSpPr>
          <p:nvPr>
            <p:ph type="body" sz="quarter" idx="19"/>
          </p:nvPr>
        </p:nvSpPr>
        <p:spPr/>
        <p:txBody>
          <a:bodyPr/>
          <a:lstStyle/>
          <a:p>
            <a:pPr marL="0" indent="0">
              <a:buNone/>
            </a:pPr>
            <a:r>
              <a:rPr lang="en-CA" b="1" err="1">
                <a:solidFill>
                  <a:schemeClr val="accent2"/>
                </a:solidFill>
              </a:rPr>
              <a:t>Curabitur</a:t>
            </a:r>
            <a:r>
              <a:rPr lang="en-CA" b="1">
                <a:solidFill>
                  <a:schemeClr val="accent2"/>
                </a:solidFill>
              </a:rPr>
              <a:t> </a:t>
            </a:r>
            <a:r>
              <a:rPr lang="en-CA" b="1" err="1">
                <a:solidFill>
                  <a:schemeClr val="accent2"/>
                </a:solidFill>
              </a:rPr>
              <a:t>Consectetur</a:t>
            </a:r>
            <a:r>
              <a:rPr lang="en-CA" b="1">
                <a:solidFill>
                  <a:schemeClr val="accent2"/>
                </a:solidFill>
              </a:rPr>
              <a:t> Leo</a:t>
            </a:r>
          </a:p>
          <a:p>
            <a:r>
              <a:rPr lang="en-CA" err="1"/>
              <a:t>Vivamus</a:t>
            </a:r>
            <a:r>
              <a:rPr lang="en-CA"/>
              <a:t> convallis </a:t>
            </a:r>
            <a:r>
              <a:rPr lang="en-CA" err="1"/>
              <a:t>lectus</a:t>
            </a:r>
            <a:r>
              <a:rPr lang="en-CA"/>
              <a:t> </a:t>
            </a:r>
            <a:r>
              <a:rPr lang="en-CA" err="1"/>
              <a:t>suscipit</a:t>
            </a:r>
            <a:r>
              <a:rPr lang="en-CA"/>
              <a:t> </a:t>
            </a:r>
            <a:r>
              <a:rPr lang="en-CA" err="1"/>
              <a:t>mauris</a:t>
            </a:r>
            <a:r>
              <a:rPr lang="en-CA"/>
              <a:t> vestibulum, </a:t>
            </a:r>
            <a:r>
              <a:rPr lang="en-CA" err="1"/>
              <a:t>eget</a:t>
            </a:r>
            <a:r>
              <a:rPr lang="en-CA"/>
              <a:t> </a:t>
            </a:r>
            <a:r>
              <a:rPr lang="en-CA" err="1"/>
              <a:t>accumsan</a:t>
            </a:r>
            <a:r>
              <a:rPr lang="en-CA"/>
              <a:t> </a:t>
            </a:r>
            <a:br>
              <a:rPr lang="en-CA"/>
            </a:br>
            <a:r>
              <a:rPr lang="en-CA" err="1"/>
              <a:t>est</a:t>
            </a:r>
            <a:r>
              <a:rPr lang="en-CA"/>
              <a:t> </a:t>
            </a:r>
            <a:r>
              <a:rPr lang="en-CA" err="1"/>
              <a:t>suscipit</a:t>
            </a:r>
            <a:r>
              <a:rPr lang="en-CA"/>
              <a:t>.</a:t>
            </a:r>
          </a:p>
          <a:p>
            <a:r>
              <a:rPr lang="en-CA" err="1"/>
              <a:t>Quisque</a:t>
            </a:r>
            <a:r>
              <a:rPr lang="en-CA"/>
              <a:t> </a:t>
            </a:r>
            <a:r>
              <a:rPr lang="en-CA" err="1"/>
              <a:t>ornare</a:t>
            </a:r>
            <a:r>
              <a:rPr lang="en-CA"/>
              <a:t> </a:t>
            </a:r>
            <a:r>
              <a:rPr lang="en-CA" err="1"/>
              <a:t>nisl</a:t>
            </a:r>
            <a:r>
              <a:rPr lang="en-CA"/>
              <a:t> </a:t>
            </a:r>
            <a:r>
              <a:rPr lang="en-CA" err="1"/>
              <a:t>eu</a:t>
            </a:r>
            <a:r>
              <a:rPr lang="en-CA"/>
              <a:t> dolor </a:t>
            </a:r>
            <a:r>
              <a:rPr lang="en-CA" err="1"/>
              <a:t>interdum</a:t>
            </a:r>
            <a:r>
              <a:rPr lang="en-CA"/>
              <a:t>, a cursus diam </a:t>
            </a:r>
            <a:r>
              <a:rPr lang="en-CA" err="1"/>
              <a:t>blandit</a:t>
            </a:r>
            <a:r>
              <a:rPr lang="en-CA"/>
              <a:t>.</a:t>
            </a:r>
          </a:p>
          <a:p>
            <a:r>
              <a:rPr lang="en-CA"/>
              <a:t>Cras </a:t>
            </a:r>
            <a:r>
              <a:rPr lang="en-CA" err="1"/>
              <a:t>facilisis</a:t>
            </a:r>
            <a:r>
              <a:rPr lang="en-CA"/>
              <a:t> </a:t>
            </a:r>
            <a:r>
              <a:rPr lang="en-CA" err="1"/>
              <a:t>sapien</a:t>
            </a:r>
            <a:r>
              <a:rPr lang="en-CA"/>
              <a:t> ac </a:t>
            </a:r>
            <a:r>
              <a:rPr lang="en-CA" err="1"/>
              <a:t>pellentesque</a:t>
            </a:r>
            <a:endParaRPr lang="en-CA"/>
          </a:p>
          <a:p>
            <a:r>
              <a:rPr lang="en-CA"/>
              <a:t>Morbi id eros </a:t>
            </a:r>
            <a:r>
              <a:rPr lang="en-CA" err="1"/>
              <a:t>nec</a:t>
            </a:r>
            <a:r>
              <a:rPr lang="en-CA"/>
              <a:t> </a:t>
            </a:r>
            <a:r>
              <a:rPr lang="en-CA" err="1"/>
              <a:t>massa</a:t>
            </a:r>
            <a:r>
              <a:rPr lang="en-CA"/>
              <a:t> </a:t>
            </a:r>
            <a:r>
              <a:rPr lang="en-CA" err="1"/>
              <a:t>mattis</a:t>
            </a:r>
            <a:r>
              <a:rPr lang="en-CA"/>
              <a:t> </a:t>
            </a:r>
            <a:r>
              <a:rPr lang="en-CA" err="1"/>
              <a:t>venenatis</a:t>
            </a:r>
            <a:r>
              <a:rPr lang="en-CA"/>
              <a:t> sed sit </a:t>
            </a:r>
            <a:r>
              <a:rPr lang="en-CA" err="1"/>
              <a:t>amet</a:t>
            </a:r>
            <a:r>
              <a:rPr lang="en-CA"/>
              <a:t> dui.</a:t>
            </a:r>
          </a:p>
          <a:p>
            <a:r>
              <a:rPr lang="en-CA" err="1"/>
              <a:t>Suspendisse</a:t>
            </a:r>
            <a:r>
              <a:rPr lang="en-CA"/>
              <a:t> </a:t>
            </a:r>
            <a:r>
              <a:rPr lang="en-CA" err="1"/>
              <a:t>tempor</a:t>
            </a:r>
            <a:r>
              <a:rPr lang="en-CA"/>
              <a:t> </a:t>
            </a:r>
            <a:r>
              <a:rPr lang="en-CA" err="1"/>
              <a:t>velit</a:t>
            </a:r>
            <a:r>
              <a:rPr lang="en-CA"/>
              <a:t> sit </a:t>
            </a:r>
            <a:r>
              <a:rPr lang="en-CA" err="1"/>
              <a:t>amet</a:t>
            </a:r>
            <a:r>
              <a:rPr lang="en-CA"/>
              <a:t> dui pulvinar </a:t>
            </a:r>
            <a:r>
              <a:rPr lang="en-CA" err="1"/>
              <a:t>ullamcorper</a:t>
            </a:r>
            <a:r>
              <a:rPr lang="en-CA"/>
              <a:t>.</a:t>
            </a:r>
          </a:p>
        </p:txBody>
      </p:sp>
      <p:sp>
        <p:nvSpPr>
          <p:cNvPr id="2" name="Slide Number Placeholder 1">
            <a:extLst>
              <a:ext uri="{FF2B5EF4-FFF2-40B4-BE49-F238E27FC236}">
                <a16:creationId xmlns:a16="http://schemas.microsoft.com/office/drawing/2014/main" id="{65A91732-D3B2-D745-9509-611C70D882B5}"/>
              </a:ext>
            </a:extLst>
          </p:cNvPr>
          <p:cNvSpPr>
            <a:spLocks noGrp="1"/>
          </p:cNvSpPr>
          <p:nvPr>
            <p:ph type="sldNum" sz="quarter" idx="12"/>
          </p:nvPr>
        </p:nvSpPr>
        <p:spPr/>
        <p:txBody>
          <a:bodyPr/>
          <a:lstStyle/>
          <a:p>
            <a:fld id="{E4ECB127-6B1D-4440-BB59-CB7FB51359B3}" type="slidenum">
              <a:rPr lang="en-CA" smtClean="0"/>
              <a:pPr/>
              <a:t>33</a:t>
            </a:fld>
            <a:endParaRPr lang="en-CA"/>
          </a:p>
        </p:txBody>
      </p:sp>
    </p:spTree>
    <p:extLst>
      <p:ext uri="{BB962C8B-B14F-4D97-AF65-F5344CB8AC3E}">
        <p14:creationId xmlns:p14="http://schemas.microsoft.com/office/powerpoint/2010/main" val="1752107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ACD020-CC29-1647-B2AB-9C0AC893F0B2}"/>
              </a:ext>
            </a:extLst>
          </p:cNvPr>
          <p:cNvSpPr>
            <a:spLocks noGrp="1"/>
          </p:cNvSpPr>
          <p:nvPr>
            <p:ph type="title"/>
          </p:nvPr>
        </p:nvSpPr>
        <p:spPr/>
        <p:txBody>
          <a:bodyPr/>
          <a:lstStyle/>
          <a:p>
            <a:r>
              <a:rPr lang="en-CA"/>
              <a:t>Images with Descriptions – 3 Up</a:t>
            </a:r>
          </a:p>
        </p:txBody>
      </p:sp>
      <p:pic>
        <p:nvPicPr>
          <p:cNvPr id="10" name="Picture Placeholder 9">
            <a:extLst>
              <a:ext uri="{FF2B5EF4-FFF2-40B4-BE49-F238E27FC236}">
                <a16:creationId xmlns:a16="http://schemas.microsoft.com/office/drawing/2014/main" id="{23DA19A1-C55D-3640-A0F5-0300990F1196}"/>
              </a:ext>
            </a:extLst>
          </p:cNvPr>
          <p:cNvPicPr>
            <a:picLocks noGrp="1" noChangeAspect="1"/>
          </p:cNvPicPr>
          <p:nvPr>
            <p:ph type="pic" sz="quarter" idx="13"/>
          </p:nvPr>
        </p:nvPicPr>
        <p:blipFill>
          <a:blip r:embed="rId3"/>
          <a:srcRect/>
          <a:stretch/>
        </p:blipFill>
        <p:spPr/>
      </p:pic>
      <p:sp>
        <p:nvSpPr>
          <p:cNvPr id="3" name="Content Placeholder 2">
            <a:extLst>
              <a:ext uri="{FF2B5EF4-FFF2-40B4-BE49-F238E27FC236}">
                <a16:creationId xmlns:a16="http://schemas.microsoft.com/office/drawing/2014/main" id="{318509C1-2EA4-1747-8B81-1E9B2083082F}"/>
              </a:ext>
            </a:extLst>
          </p:cNvPr>
          <p:cNvSpPr>
            <a:spLocks noGrp="1"/>
          </p:cNvSpPr>
          <p:nvPr>
            <p:ph type="body" idx="17"/>
          </p:nvPr>
        </p:nvSpPr>
        <p:spPr/>
        <p:txBody>
          <a:bodyPr/>
          <a:lstStyle/>
          <a:p>
            <a:r>
              <a:rPr lang="en-CA" b="1" err="1">
                <a:solidFill>
                  <a:schemeClr val="accent2"/>
                </a:solidFill>
              </a:rPr>
              <a:t>Fusce</a:t>
            </a:r>
            <a:r>
              <a:rPr lang="en-CA" b="1">
                <a:solidFill>
                  <a:schemeClr val="accent2"/>
                </a:solidFill>
              </a:rPr>
              <a:t> Non </a:t>
            </a:r>
            <a:r>
              <a:rPr lang="en-CA" b="1" err="1">
                <a:solidFill>
                  <a:schemeClr val="accent2"/>
                </a:solidFill>
              </a:rPr>
              <a:t>Sapien</a:t>
            </a:r>
            <a:r>
              <a:rPr lang="en-CA" b="1">
                <a:solidFill>
                  <a:schemeClr val="accent2"/>
                </a:solidFill>
              </a:rPr>
              <a:t> </a:t>
            </a:r>
            <a:r>
              <a:rPr lang="en-CA" b="1" err="1">
                <a:solidFill>
                  <a:schemeClr val="accent2"/>
                </a:solidFill>
              </a:rPr>
              <a:t>Molestie</a:t>
            </a:r>
            <a:br>
              <a:rPr lang="en-CA" b="1">
                <a:solidFill>
                  <a:schemeClr val="accent2"/>
                </a:solidFill>
              </a:rPr>
            </a:br>
            <a:r>
              <a:rPr lang="en-CA"/>
              <a:t>Integer vel </a:t>
            </a:r>
            <a:r>
              <a:rPr lang="en-CA" err="1"/>
              <a:t>dapibus</a:t>
            </a:r>
            <a:r>
              <a:rPr lang="en-CA"/>
              <a:t> </a:t>
            </a:r>
            <a:r>
              <a:rPr lang="en-CA" err="1"/>
              <a:t>tortor</a:t>
            </a:r>
            <a:r>
              <a:rPr lang="en-CA"/>
              <a:t>. </a:t>
            </a:r>
            <a:r>
              <a:rPr lang="en-CA" err="1"/>
              <a:t>Phasellus</a:t>
            </a:r>
            <a:r>
              <a:rPr lang="en-CA"/>
              <a:t> </a:t>
            </a:r>
            <a:r>
              <a:rPr lang="en-CA" err="1"/>
              <a:t>venenatis</a:t>
            </a:r>
            <a:r>
              <a:rPr lang="en-CA"/>
              <a:t>, </a:t>
            </a:r>
            <a:r>
              <a:rPr lang="en-CA" err="1"/>
              <a:t>purus</a:t>
            </a:r>
            <a:r>
              <a:rPr lang="en-CA"/>
              <a:t> </a:t>
            </a:r>
            <a:r>
              <a:rPr lang="en-CA" err="1"/>
              <a:t>ut</a:t>
            </a:r>
            <a:r>
              <a:rPr lang="en-CA"/>
              <a:t> semper </a:t>
            </a:r>
            <a:r>
              <a:rPr lang="en-CA" err="1"/>
              <a:t>ultrices</a:t>
            </a:r>
            <a:r>
              <a:rPr lang="en-CA"/>
              <a:t>, ipsum libero </a:t>
            </a:r>
            <a:r>
              <a:rPr lang="en-CA" err="1"/>
              <a:t>blandit</a:t>
            </a:r>
            <a:r>
              <a:rPr lang="en-CA"/>
              <a:t> </a:t>
            </a:r>
            <a:r>
              <a:rPr lang="en-CA" err="1"/>
              <a:t>nisl</a:t>
            </a:r>
            <a:r>
              <a:rPr lang="en-CA"/>
              <a:t>, vel </a:t>
            </a:r>
            <a:r>
              <a:rPr lang="en-CA" err="1"/>
              <a:t>molestie</a:t>
            </a:r>
            <a:r>
              <a:rPr lang="en-CA"/>
              <a:t>. Duis </a:t>
            </a:r>
            <a:r>
              <a:rPr lang="en-CA" err="1"/>
              <a:t>tincidunt</a:t>
            </a:r>
            <a:r>
              <a:rPr lang="en-CA"/>
              <a:t> </a:t>
            </a:r>
            <a:r>
              <a:rPr lang="en-CA" err="1"/>
              <a:t>hendrerit</a:t>
            </a:r>
            <a:r>
              <a:rPr lang="en-CA"/>
              <a:t> </a:t>
            </a:r>
            <a:r>
              <a:rPr lang="en-CA" err="1"/>
              <a:t>justo</a:t>
            </a:r>
            <a:r>
              <a:rPr lang="en-CA"/>
              <a:t>, </a:t>
            </a:r>
            <a:r>
              <a:rPr lang="en-CA" err="1"/>
              <a:t>porttitor</a:t>
            </a:r>
            <a:r>
              <a:rPr lang="en-CA"/>
              <a:t> </a:t>
            </a:r>
            <a:r>
              <a:rPr lang="en-CA" err="1"/>
              <a:t>faucibus</a:t>
            </a:r>
            <a:r>
              <a:rPr lang="en-CA"/>
              <a:t> magna </a:t>
            </a:r>
            <a:r>
              <a:rPr lang="en-CA" err="1"/>
              <a:t>tincidunt</a:t>
            </a:r>
            <a:r>
              <a:rPr lang="en-CA"/>
              <a:t> </a:t>
            </a:r>
            <a:r>
              <a:rPr lang="en-CA" err="1"/>
              <a:t>sitet</a:t>
            </a:r>
            <a:r>
              <a:rPr lang="en-CA"/>
              <a:t> </a:t>
            </a:r>
            <a:r>
              <a:rPr lang="en-CA" err="1"/>
              <a:t>aloiseh</a:t>
            </a:r>
            <a:r>
              <a:rPr lang="en-CA"/>
              <a:t> </a:t>
            </a:r>
            <a:r>
              <a:rPr lang="en-CA" err="1"/>
              <a:t>keo</a:t>
            </a:r>
            <a:r>
              <a:rPr lang="en-CA"/>
              <a:t> el.</a:t>
            </a:r>
          </a:p>
          <a:p>
            <a:endParaRPr lang="en-CA"/>
          </a:p>
        </p:txBody>
      </p:sp>
      <p:pic>
        <p:nvPicPr>
          <p:cNvPr id="16" name="Picture Placeholder 15">
            <a:extLst>
              <a:ext uri="{FF2B5EF4-FFF2-40B4-BE49-F238E27FC236}">
                <a16:creationId xmlns:a16="http://schemas.microsoft.com/office/drawing/2014/main" id="{7B15D7B0-6ED9-BA48-AD96-9A9C2BC83796}"/>
              </a:ext>
            </a:extLst>
          </p:cNvPr>
          <p:cNvPicPr>
            <a:picLocks noGrp="1" noChangeAspect="1"/>
          </p:cNvPicPr>
          <p:nvPr>
            <p:ph type="pic" sz="quarter" idx="23"/>
          </p:nvPr>
        </p:nvPicPr>
        <p:blipFill>
          <a:blip r:embed="rId4"/>
          <a:srcRect/>
          <a:stretch/>
        </p:blipFill>
        <p:spPr/>
      </p:pic>
      <p:sp>
        <p:nvSpPr>
          <p:cNvPr id="6" name="Content Placeholder 5">
            <a:extLst>
              <a:ext uri="{FF2B5EF4-FFF2-40B4-BE49-F238E27FC236}">
                <a16:creationId xmlns:a16="http://schemas.microsoft.com/office/drawing/2014/main" id="{B289F24B-47A0-4E49-830A-B7C88D61D69C}"/>
              </a:ext>
            </a:extLst>
          </p:cNvPr>
          <p:cNvSpPr>
            <a:spLocks noGrp="1"/>
          </p:cNvSpPr>
          <p:nvPr>
            <p:ph type="body" idx="22"/>
          </p:nvPr>
        </p:nvSpPr>
        <p:spPr/>
        <p:txBody>
          <a:bodyPr/>
          <a:lstStyle/>
          <a:p>
            <a:r>
              <a:rPr lang="en-CA" b="1" err="1">
                <a:solidFill>
                  <a:schemeClr val="accent2"/>
                </a:solidFill>
              </a:rPr>
              <a:t>Curabitur</a:t>
            </a:r>
            <a:r>
              <a:rPr lang="en-CA" b="1">
                <a:solidFill>
                  <a:schemeClr val="accent2"/>
                </a:solidFill>
              </a:rPr>
              <a:t> </a:t>
            </a:r>
            <a:r>
              <a:rPr lang="en-CA" b="1" err="1">
                <a:solidFill>
                  <a:schemeClr val="accent2"/>
                </a:solidFill>
              </a:rPr>
              <a:t>Consectetur</a:t>
            </a:r>
            <a:r>
              <a:rPr lang="en-CA" b="1">
                <a:solidFill>
                  <a:schemeClr val="accent2"/>
                </a:solidFill>
              </a:rPr>
              <a:t> Leo</a:t>
            </a:r>
            <a:br>
              <a:rPr lang="en-CA" b="1">
                <a:solidFill>
                  <a:schemeClr val="accent3"/>
                </a:solidFill>
              </a:rPr>
            </a:br>
            <a:r>
              <a:rPr lang="en-CA"/>
              <a:t>Donec </a:t>
            </a:r>
            <a:r>
              <a:rPr lang="en-CA" err="1"/>
              <a:t>hendrerit</a:t>
            </a:r>
            <a:r>
              <a:rPr lang="en-CA"/>
              <a:t> </a:t>
            </a:r>
            <a:r>
              <a:rPr lang="en-CA" err="1"/>
              <a:t>nibh</a:t>
            </a:r>
            <a:r>
              <a:rPr lang="en-CA"/>
              <a:t> </a:t>
            </a:r>
            <a:r>
              <a:rPr lang="en-CA" err="1"/>
              <a:t>eget</a:t>
            </a:r>
            <a:r>
              <a:rPr lang="en-CA"/>
              <a:t> </a:t>
            </a:r>
            <a:r>
              <a:rPr lang="en-CA" err="1"/>
              <a:t>massa</a:t>
            </a:r>
            <a:r>
              <a:rPr lang="en-CA"/>
              <a:t> </a:t>
            </a:r>
            <a:r>
              <a:rPr lang="en-CA" err="1"/>
              <a:t>imperdiet</a:t>
            </a:r>
            <a:r>
              <a:rPr lang="en-CA"/>
              <a:t>, ac </a:t>
            </a:r>
            <a:r>
              <a:rPr lang="en-CA" err="1"/>
              <a:t>venenatis</a:t>
            </a:r>
            <a:r>
              <a:rPr lang="en-CA"/>
              <a:t> dui </a:t>
            </a:r>
            <a:r>
              <a:rPr lang="en-CA" err="1"/>
              <a:t>euismod</a:t>
            </a:r>
            <a:r>
              <a:rPr lang="en-CA"/>
              <a:t>. </a:t>
            </a:r>
            <a:r>
              <a:rPr lang="en-CA" err="1"/>
              <a:t>Suspendisse</a:t>
            </a:r>
            <a:r>
              <a:rPr lang="en-CA"/>
              <a:t> </a:t>
            </a:r>
            <a:r>
              <a:rPr lang="en-CA" err="1"/>
              <a:t>congue</a:t>
            </a:r>
            <a:r>
              <a:rPr lang="en-CA"/>
              <a:t> </a:t>
            </a:r>
            <a:r>
              <a:rPr lang="en-CA" err="1"/>
              <a:t>eu</a:t>
            </a:r>
            <a:r>
              <a:rPr lang="en-CA"/>
              <a:t> eros vel </a:t>
            </a:r>
            <a:r>
              <a:rPr lang="en-CA" err="1"/>
              <a:t>imperdiet</a:t>
            </a:r>
            <a:r>
              <a:rPr lang="en-CA"/>
              <a:t>. Vestibulum </a:t>
            </a:r>
            <a:r>
              <a:rPr lang="en-CA" err="1"/>
              <a:t>congue</a:t>
            </a:r>
            <a:r>
              <a:rPr lang="en-CA"/>
              <a:t> </a:t>
            </a:r>
            <a:r>
              <a:rPr lang="en-CA" err="1"/>
              <a:t>ultricies</a:t>
            </a:r>
            <a:r>
              <a:rPr lang="en-CA"/>
              <a:t> </a:t>
            </a:r>
            <a:r>
              <a:rPr lang="en-CA" err="1"/>
              <a:t>tristique</a:t>
            </a:r>
            <a:r>
              <a:rPr lang="en-CA"/>
              <a:t>. Proin id convallis sem. Ut </a:t>
            </a:r>
            <a:r>
              <a:rPr lang="en-CA" err="1"/>
              <a:t>bibendum</a:t>
            </a:r>
            <a:r>
              <a:rPr lang="en-CA"/>
              <a:t> dui </a:t>
            </a:r>
            <a:r>
              <a:rPr lang="en-CA" err="1"/>
              <a:t>nunc</a:t>
            </a:r>
            <a:r>
              <a:rPr lang="en-CA"/>
              <a:t>, non </a:t>
            </a:r>
            <a:r>
              <a:rPr lang="en-CA" err="1"/>
              <a:t>vulputate</a:t>
            </a:r>
            <a:r>
              <a:rPr lang="en-CA"/>
              <a:t> </a:t>
            </a:r>
            <a:r>
              <a:rPr lang="en-CA" err="1"/>
              <a:t>nibh</a:t>
            </a:r>
            <a:r>
              <a:rPr lang="en-CA"/>
              <a:t> </a:t>
            </a:r>
            <a:r>
              <a:rPr lang="en-CA" err="1"/>
              <a:t>feugiat</a:t>
            </a:r>
            <a:r>
              <a:rPr lang="en-CA"/>
              <a:t>. </a:t>
            </a:r>
            <a:r>
              <a:rPr lang="en-CA" err="1"/>
              <a:t>Suspendisse</a:t>
            </a:r>
            <a:r>
              <a:rPr lang="en-CA"/>
              <a:t> </a:t>
            </a:r>
            <a:r>
              <a:rPr lang="en-CA" err="1"/>
              <a:t>tincidunt</a:t>
            </a:r>
            <a:r>
              <a:rPr lang="en-CA"/>
              <a:t> nisi.</a:t>
            </a:r>
          </a:p>
        </p:txBody>
      </p:sp>
      <p:pic>
        <p:nvPicPr>
          <p:cNvPr id="22" name="Picture Placeholder 21">
            <a:extLst>
              <a:ext uri="{FF2B5EF4-FFF2-40B4-BE49-F238E27FC236}">
                <a16:creationId xmlns:a16="http://schemas.microsoft.com/office/drawing/2014/main" id="{17A92F7F-4CAF-9846-9A2A-0AFAAB9AECD4}"/>
              </a:ext>
            </a:extLst>
          </p:cNvPr>
          <p:cNvPicPr>
            <a:picLocks noGrp="1" noChangeAspect="1"/>
          </p:cNvPicPr>
          <p:nvPr>
            <p:ph type="pic" sz="quarter" idx="25"/>
          </p:nvPr>
        </p:nvPicPr>
        <p:blipFill>
          <a:blip r:embed="rId5"/>
          <a:srcRect/>
          <a:stretch/>
        </p:blipFill>
        <p:spPr/>
      </p:pic>
      <p:sp>
        <p:nvSpPr>
          <p:cNvPr id="8" name="Content Placeholder 7">
            <a:extLst>
              <a:ext uri="{FF2B5EF4-FFF2-40B4-BE49-F238E27FC236}">
                <a16:creationId xmlns:a16="http://schemas.microsoft.com/office/drawing/2014/main" id="{4931B7B2-E914-0041-B3EC-F3CB0C930CBF}"/>
              </a:ext>
            </a:extLst>
          </p:cNvPr>
          <p:cNvSpPr>
            <a:spLocks noGrp="1"/>
          </p:cNvSpPr>
          <p:nvPr>
            <p:ph type="body" idx="24"/>
          </p:nvPr>
        </p:nvSpPr>
        <p:spPr/>
        <p:txBody>
          <a:bodyPr>
            <a:normAutofit/>
          </a:bodyPr>
          <a:lstStyle/>
          <a:p>
            <a:r>
              <a:rPr lang="en-CA" b="1">
                <a:solidFill>
                  <a:schemeClr val="accent2"/>
                </a:solidFill>
              </a:rPr>
              <a:t>Lorem Ipsum Dolor Sit</a:t>
            </a:r>
            <a:br>
              <a:rPr lang="en-CA" b="1">
                <a:solidFill>
                  <a:schemeClr val="accent3"/>
                </a:solidFill>
              </a:rPr>
            </a:br>
            <a:r>
              <a:rPr lang="en-CA"/>
              <a:t>Nam ac </a:t>
            </a:r>
            <a:r>
              <a:rPr lang="en-CA" err="1"/>
              <a:t>neque</a:t>
            </a:r>
            <a:r>
              <a:rPr lang="en-CA"/>
              <a:t> </a:t>
            </a:r>
            <a:r>
              <a:rPr lang="en-CA" err="1"/>
              <a:t>molestie</a:t>
            </a:r>
            <a:r>
              <a:rPr lang="en-CA"/>
              <a:t> libero lacinia </a:t>
            </a:r>
            <a:r>
              <a:rPr lang="en-CA" err="1"/>
              <a:t>hendrerit</a:t>
            </a:r>
            <a:r>
              <a:rPr lang="en-CA"/>
              <a:t> </a:t>
            </a:r>
            <a:r>
              <a:rPr lang="en-CA" err="1"/>
              <a:t>eu</a:t>
            </a:r>
            <a:r>
              <a:rPr lang="en-CA"/>
              <a:t> ac eros. </a:t>
            </a:r>
            <a:r>
              <a:rPr lang="en-CA" err="1"/>
              <a:t>Quisque</a:t>
            </a:r>
            <a:r>
              <a:rPr lang="en-CA"/>
              <a:t> a </a:t>
            </a:r>
            <a:r>
              <a:rPr lang="en-CA" err="1"/>
              <a:t>dignissim</a:t>
            </a:r>
            <a:r>
              <a:rPr lang="en-CA"/>
              <a:t> </a:t>
            </a:r>
            <a:r>
              <a:rPr lang="en-CA" err="1"/>
              <a:t>lectus</a:t>
            </a:r>
            <a:r>
              <a:rPr lang="en-CA"/>
              <a:t>. </a:t>
            </a:r>
            <a:r>
              <a:rPr lang="en-CA" err="1"/>
              <a:t>Quisque</a:t>
            </a:r>
            <a:r>
              <a:rPr lang="en-CA"/>
              <a:t> sed </a:t>
            </a:r>
            <a:r>
              <a:rPr lang="en-CA" err="1"/>
              <a:t>massa</a:t>
            </a:r>
            <a:r>
              <a:rPr lang="en-CA"/>
              <a:t> </a:t>
            </a:r>
            <a:r>
              <a:rPr lang="en-CA" err="1"/>
              <a:t>ultrices</a:t>
            </a:r>
            <a:r>
              <a:rPr lang="en-CA"/>
              <a:t>, cursus ex ac, </a:t>
            </a:r>
            <a:r>
              <a:rPr lang="en-CA" err="1"/>
              <a:t>elementum</a:t>
            </a:r>
            <a:r>
              <a:rPr lang="en-CA"/>
              <a:t> </a:t>
            </a:r>
            <a:r>
              <a:rPr lang="en-CA" err="1"/>
              <a:t>nibh</a:t>
            </a:r>
            <a:r>
              <a:rPr lang="en-CA"/>
              <a:t>. </a:t>
            </a:r>
            <a:r>
              <a:rPr lang="en-CA" err="1"/>
              <a:t>Aliquam</a:t>
            </a:r>
            <a:r>
              <a:rPr lang="en-CA"/>
              <a:t> sit </a:t>
            </a:r>
            <a:r>
              <a:rPr lang="en-CA" err="1"/>
              <a:t>amet</a:t>
            </a:r>
            <a:r>
              <a:rPr lang="en-CA"/>
              <a:t> </a:t>
            </a:r>
            <a:r>
              <a:rPr lang="en-CA" err="1"/>
              <a:t>tellus</a:t>
            </a:r>
            <a:r>
              <a:rPr lang="en-CA"/>
              <a:t> </a:t>
            </a:r>
            <a:r>
              <a:rPr lang="en-CA" err="1"/>
              <a:t>quam</a:t>
            </a:r>
            <a:r>
              <a:rPr lang="en-CA"/>
              <a:t>. </a:t>
            </a:r>
            <a:br>
              <a:rPr lang="en-CA"/>
            </a:br>
            <a:r>
              <a:rPr lang="en-CA"/>
              <a:t>Ut </a:t>
            </a:r>
            <a:r>
              <a:rPr lang="en-CA" err="1"/>
              <a:t>velit</a:t>
            </a:r>
            <a:r>
              <a:rPr lang="en-CA"/>
              <a:t> </a:t>
            </a:r>
            <a:r>
              <a:rPr lang="en-CA" err="1"/>
              <a:t>massa</a:t>
            </a:r>
            <a:r>
              <a:rPr lang="en-CA"/>
              <a:t>, </a:t>
            </a:r>
            <a:r>
              <a:rPr lang="en-CA" err="1"/>
              <a:t>sagittis</a:t>
            </a:r>
            <a:r>
              <a:rPr lang="en-CA"/>
              <a:t> a.</a:t>
            </a:r>
          </a:p>
        </p:txBody>
      </p:sp>
      <p:sp>
        <p:nvSpPr>
          <p:cNvPr id="2" name="Slide Number Placeholder 1">
            <a:extLst>
              <a:ext uri="{FF2B5EF4-FFF2-40B4-BE49-F238E27FC236}">
                <a16:creationId xmlns:a16="http://schemas.microsoft.com/office/drawing/2014/main" id="{1BB85031-4046-0045-ACDF-81805A27B835}"/>
              </a:ext>
            </a:extLst>
          </p:cNvPr>
          <p:cNvSpPr>
            <a:spLocks noGrp="1"/>
          </p:cNvSpPr>
          <p:nvPr>
            <p:ph type="sldNum" sz="quarter" idx="12"/>
          </p:nvPr>
        </p:nvSpPr>
        <p:spPr/>
        <p:txBody>
          <a:bodyPr/>
          <a:lstStyle/>
          <a:p>
            <a:fld id="{E4ECB127-6B1D-4440-BB59-CB7FB51359B3}" type="slidenum">
              <a:rPr lang="en-CA" smtClean="0"/>
              <a:pPr/>
              <a:t>34</a:t>
            </a:fld>
            <a:endParaRPr lang="en-CA"/>
          </a:p>
        </p:txBody>
      </p:sp>
    </p:spTree>
    <p:extLst>
      <p:ext uri="{BB962C8B-B14F-4D97-AF65-F5344CB8AC3E}">
        <p14:creationId xmlns:p14="http://schemas.microsoft.com/office/powerpoint/2010/main" val="2302525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FE4306-F81B-054E-8651-35D31893A09B}"/>
              </a:ext>
            </a:extLst>
          </p:cNvPr>
          <p:cNvSpPr>
            <a:spLocks noGrp="1"/>
          </p:cNvSpPr>
          <p:nvPr>
            <p:ph type="sldNum" sz="quarter" idx="12"/>
          </p:nvPr>
        </p:nvSpPr>
        <p:spPr/>
        <p:txBody>
          <a:bodyPr/>
          <a:lstStyle/>
          <a:p>
            <a:fld id="{E4ECB127-6B1D-4440-BB59-CB7FB51359B3}" type="slidenum">
              <a:rPr lang="en-CA" smtClean="0"/>
              <a:pPr/>
              <a:t>35</a:t>
            </a:fld>
            <a:endParaRPr lang="en-CA"/>
          </a:p>
        </p:txBody>
      </p:sp>
      <p:pic>
        <p:nvPicPr>
          <p:cNvPr id="23" name="Picture Placeholder 22">
            <a:extLst>
              <a:ext uri="{FF2B5EF4-FFF2-40B4-BE49-F238E27FC236}">
                <a16:creationId xmlns:a16="http://schemas.microsoft.com/office/drawing/2014/main" id="{F3A5B437-4019-8842-847C-69B645267DE8}"/>
              </a:ext>
            </a:extLst>
          </p:cNvPr>
          <p:cNvPicPr>
            <a:picLocks noGrp="1" noChangeAspect="1"/>
          </p:cNvPicPr>
          <p:nvPr>
            <p:ph type="pic" sz="quarter" idx="17"/>
          </p:nvPr>
        </p:nvPicPr>
        <p:blipFill>
          <a:blip r:embed="rId3"/>
          <a:srcRect/>
          <a:stretch/>
        </p:blipFill>
        <p:spPr>
          <a:xfrm>
            <a:off x="893653" y="4003260"/>
            <a:ext cx="1137600" cy="1137600"/>
          </a:xfrm>
        </p:spPr>
      </p:pic>
      <p:pic>
        <p:nvPicPr>
          <p:cNvPr id="16" name="Picture Placeholder 15">
            <a:extLst>
              <a:ext uri="{FF2B5EF4-FFF2-40B4-BE49-F238E27FC236}">
                <a16:creationId xmlns:a16="http://schemas.microsoft.com/office/drawing/2014/main" id="{889B0050-B77E-034D-BE10-D0C5C5E17F3A}"/>
              </a:ext>
            </a:extLst>
          </p:cNvPr>
          <p:cNvPicPr>
            <a:picLocks noGrp="1" noChangeAspect="1"/>
          </p:cNvPicPr>
          <p:nvPr>
            <p:ph type="pic" sz="quarter" idx="19"/>
          </p:nvPr>
        </p:nvPicPr>
        <p:blipFill>
          <a:blip r:embed="rId4"/>
          <a:srcRect/>
          <a:stretch/>
        </p:blipFill>
        <p:spPr/>
      </p:pic>
      <p:sp>
        <p:nvSpPr>
          <p:cNvPr id="3" name="Title 2">
            <a:extLst>
              <a:ext uri="{FF2B5EF4-FFF2-40B4-BE49-F238E27FC236}">
                <a16:creationId xmlns:a16="http://schemas.microsoft.com/office/drawing/2014/main" id="{C7AB6FDE-F4E5-9541-B546-E2CE962DFFC1}"/>
              </a:ext>
            </a:extLst>
          </p:cNvPr>
          <p:cNvSpPr>
            <a:spLocks noGrp="1"/>
          </p:cNvSpPr>
          <p:nvPr>
            <p:ph type="title"/>
          </p:nvPr>
        </p:nvSpPr>
        <p:spPr/>
        <p:txBody>
          <a:bodyPr/>
          <a:lstStyle/>
          <a:p>
            <a:r>
              <a:rPr lang="en-CA"/>
              <a:t>Images with Descriptions – 4 Up</a:t>
            </a:r>
          </a:p>
        </p:txBody>
      </p:sp>
      <p:sp>
        <p:nvSpPr>
          <p:cNvPr id="9" name="Text Placeholder 8">
            <a:extLst>
              <a:ext uri="{FF2B5EF4-FFF2-40B4-BE49-F238E27FC236}">
                <a16:creationId xmlns:a16="http://schemas.microsoft.com/office/drawing/2014/main" id="{37181BAE-5E83-8041-85A4-F57605AAF5A5}"/>
              </a:ext>
            </a:extLst>
          </p:cNvPr>
          <p:cNvSpPr>
            <a:spLocks noGrp="1"/>
          </p:cNvSpPr>
          <p:nvPr>
            <p:ph type="body" sz="quarter" idx="21"/>
          </p:nvPr>
        </p:nvSpPr>
        <p:spPr/>
        <p:txBody>
          <a:bodyPr>
            <a:normAutofit/>
          </a:bodyPr>
          <a:lstStyle/>
          <a:p>
            <a:r>
              <a:rPr lang="en-CA" b="1">
                <a:solidFill>
                  <a:schemeClr val="accent2"/>
                </a:solidFill>
              </a:rPr>
              <a:t>Lorem Ipsum Dolor Sit</a:t>
            </a:r>
            <a:br>
              <a:rPr lang="en-CA" b="1"/>
            </a:br>
            <a:r>
              <a:rPr lang="en-CA"/>
              <a:t>Nam ac </a:t>
            </a:r>
            <a:r>
              <a:rPr lang="en-CA" err="1"/>
              <a:t>neque</a:t>
            </a:r>
            <a:r>
              <a:rPr lang="en-CA"/>
              <a:t> </a:t>
            </a:r>
            <a:r>
              <a:rPr lang="en-CA" err="1"/>
              <a:t>molestie</a:t>
            </a:r>
            <a:r>
              <a:rPr lang="en-CA"/>
              <a:t> libero lacinia </a:t>
            </a:r>
            <a:r>
              <a:rPr lang="en-CA" err="1"/>
              <a:t>hendrerit</a:t>
            </a:r>
            <a:r>
              <a:rPr lang="en-CA"/>
              <a:t> </a:t>
            </a:r>
            <a:r>
              <a:rPr lang="en-CA" err="1"/>
              <a:t>eu</a:t>
            </a:r>
            <a:r>
              <a:rPr lang="en-CA"/>
              <a:t> ac eros. </a:t>
            </a:r>
            <a:r>
              <a:rPr lang="en-CA" err="1"/>
              <a:t>Quisque</a:t>
            </a:r>
            <a:r>
              <a:rPr lang="en-CA"/>
              <a:t> a </a:t>
            </a:r>
            <a:r>
              <a:rPr lang="en-CA" err="1"/>
              <a:t>dignissim</a:t>
            </a:r>
            <a:r>
              <a:rPr lang="en-CA"/>
              <a:t> </a:t>
            </a:r>
            <a:r>
              <a:rPr lang="en-CA" err="1"/>
              <a:t>lectus</a:t>
            </a:r>
            <a:r>
              <a:rPr lang="en-CA"/>
              <a:t>. </a:t>
            </a:r>
            <a:r>
              <a:rPr lang="en-CA" err="1"/>
              <a:t>Quisque</a:t>
            </a:r>
            <a:r>
              <a:rPr lang="en-CA"/>
              <a:t> sed </a:t>
            </a:r>
            <a:r>
              <a:rPr lang="en-CA" err="1"/>
              <a:t>massa</a:t>
            </a:r>
            <a:r>
              <a:rPr lang="en-CA"/>
              <a:t> </a:t>
            </a:r>
            <a:r>
              <a:rPr lang="en-CA" err="1"/>
              <a:t>ultrices</a:t>
            </a:r>
            <a:r>
              <a:rPr lang="en-CA"/>
              <a:t>, cursus ex ac.</a:t>
            </a:r>
          </a:p>
        </p:txBody>
      </p:sp>
      <p:sp>
        <p:nvSpPr>
          <p:cNvPr id="11" name="Text Placeholder 10">
            <a:extLst>
              <a:ext uri="{FF2B5EF4-FFF2-40B4-BE49-F238E27FC236}">
                <a16:creationId xmlns:a16="http://schemas.microsoft.com/office/drawing/2014/main" id="{E991D4D9-FA25-6D42-8D80-032C38D73D5F}"/>
              </a:ext>
            </a:extLst>
          </p:cNvPr>
          <p:cNvSpPr>
            <a:spLocks noGrp="1"/>
          </p:cNvSpPr>
          <p:nvPr>
            <p:ph type="body" sz="quarter" idx="22"/>
          </p:nvPr>
        </p:nvSpPr>
        <p:spPr/>
        <p:txBody>
          <a:bodyPr>
            <a:normAutofit/>
          </a:bodyPr>
          <a:lstStyle/>
          <a:p>
            <a:r>
              <a:rPr lang="en-CA" b="1" err="1">
                <a:solidFill>
                  <a:schemeClr val="accent2"/>
                </a:solidFill>
              </a:rPr>
              <a:t>Pellentesque</a:t>
            </a:r>
            <a:r>
              <a:rPr lang="en-CA" b="1">
                <a:solidFill>
                  <a:schemeClr val="accent2"/>
                </a:solidFill>
              </a:rPr>
              <a:t> in </a:t>
            </a:r>
            <a:r>
              <a:rPr lang="en-CA" b="1" err="1">
                <a:solidFill>
                  <a:schemeClr val="accent2"/>
                </a:solidFill>
              </a:rPr>
              <a:t>Augue</a:t>
            </a:r>
            <a:r>
              <a:rPr lang="en-CA" b="1">
                <a:solidFill>
                  <a:schemeClr val="accent2"/>
                </a:solidFill>
              </a:rPr>
              <a:t> </a:t>
            </a:r>
            <a:r>
              <a:rPr lang="en-CA" b="1" err="1">
                <a:solidFill>
                  <a:schemeClr val="accent2"/>
                </a:solidFill>
              </a:rPr>
              <a:t>Lacus</a:t>
            </a:r>
            <a:br>
              <a:rPr lang="en-CA" b="1"/>
            </a:br>
            <a:r>
              <a:rPr lang="en-CA"/>
              <a:t>Lorem ipsum dolor sit </a:t>
            </a:r>
            <a:r>
              <a:rPr lang="en-CA" err="1"/>
              <a:t>consectetur</a:t>
            </a:r>
            <a:r>
              <a:rPr lang="en-CA"/>
              <a:t> </a:t>
            </a:r>
            <a:r>
              <a:rPr lang="en-CA" err="1"/>
              <a:t>adipiscing</a:t>
            </a:r>
            <a:r>
              <a:rPr lang="en-CA"/>
              <a:t> </a:t>
            </a:r>
            <a:r>
              <a:rPr lang="en-CA" err="1"/>
              <a:t>elit</a:t>
            </a:r>
            <a:r>
              <a:rPr lang="en-CA"/>
              <a:t>. Nunc </a:t>
            </a:r>
            <a:r>
              <a:rPr lang="en-CA" err="1"/>
              <a:t>ut</a:t>
            </a:r>
            <a:r>
              <a:rPr lang="en-CA"/>
              <a:t> </a:t>
            </a:r>
            <a:r>
              <a:rPr lang="en-CA" err="1"/>
              <a:t>erat</a:t>
            </a:r>
            <a:r>
              <a:rPr lang="en-CA"/>
              <a:t> vitae ligula </a:t>
            </a:r>
            <a:r>
              <a:rPr lang="en-CA" err="1"/>
              <a:t>fringilla</a:t>
            </a:r>
            <a:r>
              <a:rPr lang="en-CA"/>
              <a:t> </a:t>
            </a:r>
            <a:r>
              <a:rPr lang="en-CA" err="1"/>
              <a:t>condimentum</a:t>
            </a:r>
            <a:r>
              <a:rPr lang="en-CA"/>
              <a:t>. </a:t>
            </a:r>
            <a:r>
              <a:rPr lang="en-CA" err="1"/>
              <a:t>Quisque</a:t>
            </a:r>
            <a:r>
              <a:rPr lang="en-CA"/>
              <a:t> vitae lacinia </a:t>
            </a:r>
            <a:r>
              <a:rPr lang="en-CA" err="1"/>
              <a:t>nibh</a:t>
            </a:r>
            <a:r>
              <a:rPr lang="en-CA"/>
              <a:t>. Cras semper </a:t>
            </a:r>
            <a:r>
              <a:rPr lang="en-CA" err="1"/>
              <a:t>porttitor</a:t>
            </a:r>
            <a:r>
              <a:rPr lang="en-CA"/>
              <a:t>.</a:t>
            </a:r>
            <a:br>
              <a:rPr lang="en-CA"/>
            </a:br>
            <a:endParaRPr lang="en-CA"/>
          </a:p>
        </p:txBody>
      </p:sp>
      <p:pic>
        <p:nvPicPr>
          <p:cNvPr id="12" name="Picture Placeholder 11">
            <a:extLst>
              <a:ext uri="{FF2B5EF4-FFF2-40B4-BE49-F238E27FC236}">
                <a16:creationId xmlns:a16="http://schemas.microsoft.com/office/drawing/2014/main" id="{F7CCAE23-01F2-1A4B-8FD5-00DE96101E4E}"/>
              </a:ext>
            </a:extLst>
          </p:cNvPr>
          <p:cNvPicPr>
            <a:picLocks noGrp="1" noChangeAspect="1"/>
          </p:cNvPicPr>
          <p:nvPr>
            <p:ph type="pic" sz="quarter" idx="23"/>
          </p:nvPr>
        </p:nvPicPr>
        <p:blipFill>
          <a:blip r:embed="rId5"/>
          <a:srcRect/>
          <a:stretch/>
        </p:blipFill>
        <p:spPr>
          <a:xfrm>
            <a:off x="893653" y="1593274"/>
            <a:ext cx="1137600" cy="1137600"/>
          </a:xfrm>
          <a:noFill/>
        </p:spPr>
      </p:pic>
      <p:pic>
        <p:nvPicPr>
          <p:cNvPr id="28" name="Picture Placeholder 27">
            <a:extLst>
              <a:ext uri="{FF2B5EF4-FFF2-40B4-BE49-F238E27FC236}">
                <a16:creationId xmlns:a16="http://schemas.microsoft.com/office/drawing/2014/main" id="{15AA29FC-D21B-214E-B69E-4B4C14BEAEA2}"/>
              </a:ext>
            </a:extLst>
          </p:cNvPr>
          <p:cNvPicPr>
            <a:picLocks noGrp="1" noChangeAspect="1"/>
          </p:cNvPicPr>
          <p:nvPr>
            <p:ph type="pic" sz="quarter" idx="24"/>
          </p:nvPr>
        </p:nvPicPr>
        <p:blipFill rotWithShape="1">
          <a:blip r:embed="rId6" cstate="hqprint">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6CBC8F2A-6E52-3246-9606-F424DECA42F2}"/>
              </a:ext>
            </a:extLst>
          </p:cNvPr>
          <p:cNvSpPr>
            <a:spLocks noGrp="1"/>
          </p:cNvSpPr>
          <p:nvPr>
            <p:ph type="body" sz="quarter" idx="25"/>
          </p:nvPr>
        </p:nvSpPr>
        <p:spPr/>
        <p:txBody>
          <a:bodyPr>
            <a:normAutofit/>
          </a:bodyPr>
          <a:lstStyle/>
          <a:p>
            <a:r>
              <a:rPr lang="en-CA" b="1" err="1">
                <a:solidFill>
                  <a:schemeClr val="accent2"/>
                </a:solidFill>
              </a:rPr>
              <a:t>Fusce</a:t>
            </a:r>
            <a:r>
              <a:rPr lang="en-CA" b="1">
                <a:solidFill>
                  <a:schemeClr val="accent2"/>
                </a:solidFill>
              </a:rPr>
              <a:t> Non </a:t>
            </a:r>
            <a:r>
              <a:rPr lang="en-CA" b="1" err="1">
                <a:solidFill>
                  <a:schemeClr val="accent2"/>
                </a:solidFill>
              </a:rPr>
              <a:t>Sapien</a:t>
            </a:r>
            <a:r>
              <a:rPr lang="en-CA" b="1">
                <a:solidFill>
                  <a:schemeClr val="accent2"/>
                </a:solidFill>
              </a:rPr>
              <a:t> </a:t>
            </a:r>
            <a:r>
              <a:rPr lang="en-CA" b="1" err="1">
                <a:solidFill>
                  <a:schemeClr val="accent2"/>
                </a:solidFill>
              </a:rPr>
              <a:t>Molestie</a:t>
            </a:r>
            <a:br>
              <a:rPr lang="en-CA" b="1"/>
            </a:br>
            <a:r>
              <a:rPr lang="en-CA"/>
              <a:t>Integer vel </a:t>
            </a:r>
            <a:r>
              <a:rPr lang="en-CA" err="1"/>
              <a:t>dapibus</a:t>
            </a:r>
            <a:r>
              <a:rPr lang="en-CA"/>
              <a:t> </a:t>
            </a:r>
            <a:r>
              <a:rPr lang="en-CA" err="1"/>
              <a:t>tortor</a:t>
            </a:r>
            <a:r>
              <a:rPr lang="en-CA"/>
              <a:t>. </a:t>
            </a:r>
            <a:r>
              <a:rPr lang="en-CA" err="1"/>
              <a:t>Phasellus</a:t>
            </a:r>
            <a:r>
              <a:rPr lang="en-CA"/>
              <a:t> et </a:t>
            </a:r>
            <a:r>
              <a:rPr lang="en-CA" err="1"/>
              <a:t>venenatis</a:t>
            </a:r>
            <a:r>
              <a:rPr lang="en-CA"/>
              <a:t>, </a:t>
            </a:r>
            <a:r>
              <a:rPr lang="en-CA" err="1"/>
              <a:t>purus</a:t>
            </a:r>
            <a:r>
              <a:rPr lang="en-CA"/>
              <a:t> </a:t>
            </a:r>
            <a:r>
              <a:rPr lang="en-CA" err="1"/>
              <a:t>ut</a:t>
            </a:r>
            <a:r>
              <a:rPr lang="en-CA"/>
              <a:t> semper </a:t>
            </a:r>
            <a:r>
              <a:rPr lang="en-CA" err="1"/>
              <a:t>ultrices</a:t>
            </a:r>
            <a:r>
              <a:rPr lang="en-CA"/>
              <a:t>, ipsum libero </a:t>
            </a:r>
            <a:r>
              <a:rPr lang="en-CA" err="1"/>
              <a:t>blandit</a:t>
            </a:r>
            <a:r>
              <a:rPr lang="en-CA"/>
              <a:t> </a:t>
            </a:r>
            <a:r>
              <a:rPr lang="en-CA" err="1"/>
              <a:t>nisl</a:t>
            </a:r>
            <a:r>
              <a:rPr lang="en-CA"/>
              <a:t>, vel </a:t>
            </a:r>
            <a:r>
              <a:rPr lang="en-CA" err="1"/>
              <a:t>molestie</a:t>
            </a:r>
            <a:r>
              <a:rPr lang="en-CA"/>
              <a:t>. Duis </a:t>
            </a:r>
            <a:r>
              <a:rPr lang="en-CA" err="1"/>
              <a:t>tincidunt</a:t>
            </a:r>
            <a:r>
              <a:rPr lang="en-CA"/>
              <a:t> </a:t>
            </a:r>
            <a:r>
              <a:rPr lang="en-CA" err="1"/>
              <a:t>hendrerit</a:t>
            </a:r>
            <a:r>
              <a:rPr lang="en-CA"/>
              <a:t> </a:t>
            </a:r>
            <a:r>
              <a:rPr lang="en-CA" err="1"/>
              <a:t>justo</a:t>
            </a:r>
            <a:r>
              <a:rPr lang="en-CA"/>
              <a:t>.</a:t>
            </a:r>
          </a:p>
        </p:txBody>
      </p:sp>
      <p:sp>
        <p:nvSpPr>
          <p:cNvPr id="7" name="Text Placeholder 6">
            <a:extLst>
              <a:ext uri="{FF2B5EF4-FFF2-40B4-BE49-F238E27FC236}">
                <a16:creationId xmlns:a16="http://schemas.microsoft.com/office/drawing/2014/main" id="{626F7CFD-65B5-8241-9EB5-48CADDBB6AB4}"/>
              </a:ext>
            </a:extLst>
          </p:cNvPr>
          <p:cNvSpPr>
            <a:spLocks noGrp="1"/>
          </p:cNvSpPr>
          <p:nvPr>
            <p:ph type="body" sz="quarter" idx="26"/>
          </p:nvPr>
        </p:nvSpPr>
        <p:spPr/>
        <p:txBody>
          <a:bodyPr>
            <a:normAutofit/>
          </a:bodyPr>
          <a:lstStyle/>
          <a:p>
            <a:r>
              <a:rPr lang="en-CA" b="1" err="1">
                <a:solidFill>
                  <a:schemeClr val="accent2"/>
                </a:solidFill>
              </a:rPr>
              <a:t>Curabitur</a:t>
            </a:r>
            <a:r>
              <a:rPr lang="en-CA" b="1">
                <a:solidFill>
                  <a:schemeClr val="accent2"/>
                </a:solidFill>
              </a:rPr>
              <a:t> </a:t>
            </a:r>
            <a:r>
              <a:rPr lang="en-CA" b="1" err="1">
                <a:solidFill>
                  <a:schemeClr val="accent2"/>
                </a:solidFill>
              </a:rPr>
              <a:t>Consectetur</a:t>
            </a:r>
            <a:r>
              <a:rPr lang="en-CA" b="1">
                <a:solidFill>
                  <a:schemeClr val="accent2"/>
                </a:solidFill>
              </a:rPr>
              <a:t> Leo</a:t>
            </a:r>
            <a:br>
              <a:rPr lang="en-CA" b="1"/>
            </a:br>
            <a:r>
              <a:rPr lang="en-CA"/>
              <a:t>Donec </a:t>
            </a:r>
            <a:r>
              <a:rPr lang="en-CA" err="1"/>
              <a:t>hendrerit</a:t>
            </a:r>
            <a:r>
              <a:rPr lang="en-CA"/>
              <a:t> </a:t>
            </a:r>
            <a:r>
              <a:rPr lang="en-CA" err="1"/>
              <a:t>nibh</a:t>
            </a:r>
            <a:r>
              <a:rPr lang="en-CA"/>
              <a:t> </a:t>
            </a:r>
            <a:r>
              <a:rPr lang="en-CA" err="1"/>
              <a:t>eget</a:t>
            </a:r>
            <a:r>
              <a:rPr lang="en-CA"/>
              <a:t> </a:t>
            </a:r>
            <a:r>
              <a:rPr lang="en-CA" err="1"/>
              <a:t>massa</a:t>
            </a:r>
            <a:r>
              <a:rPr lang="en-CA"/>
              <a:t> </a:t>
            </a:r>
            <a:r>
              <a:rPr lang="en-CA" err="1"/>
              <a:t>imperdiet</a:t>
            </a:r>
            <a:r>
              <a:rPr lang="en-CA"/>
              <a:t>, ac </a:t>
            </a:r>
            <a:r>
              <a:rPr lang="en-CA" err="1"/>
              <a:t>venenatis</a:t>
            </a:r>
            <a:r>
              <a:rPr lang="en-CA"/>
              <a:t> dui </a:t>
            </a:r>
            <a:r>
              <a:rPr lang="en-CA" err="1"/>
              <a:t>euismod</a:t>
            </a:r>
            <a:r>
              <a:rPr lang="en-CA"/>
              <a:t>. </a:t>
            </a:r>
            <a:r>
              <a:rPr lang="en-CA" err="1"/>
              <a:t>Suspendisse</a:t>
            </a:r>
            <a:r>
              <a:rPr lang="en-CA"/>
              <a:t> </a:t>
            </a:r>
            <a:r>
              <a:rPr lang="en-CA" err="1"/>
              <a:t>congue</a:t>
            </a:r>
            <a:r>
              <a:rPr lang="en-CA"/>
              <a:t> </a:t>
            </a:r>
            <a:r>
              <a:rPr lang="en-CA" err="1"/>
              <a:t>eu</a:t>
            </a:r>
            <a:r>
              <a:rPr lang="en-CA"/>
              <a:t> eros vel </a:t>
            </a:r>
            <a:r>
              <a:rPr lang="en-CA" err="1"/>
              <a:t>imperdiet</a:t>
            </a:r>
            <a:r>
              <a:rPr lang="en-CA"/>
              <a:t>. Vestibulum </a:t>
            </a:r>
            <a:r>
              <a:rPr lang="en-CA" err="1"/>
              <a:t>congue</a:t>
            </a:r>
            <a:r>
              <a:rPr lang="en-CA"/>
              <a:t> </a:t>
            </a:r>
            <a:r>
              <a:rPr lang="en-CA" err="1"/>
              <a:t>ultricies</a:t>
            </a:r>
            <a:r>
              <a:rPr lang="en-CA"/>
              <a:t> </a:t>
            </a:r>
            <a:r>
              <a:rPr lang="en-CA" err="1"/>
              <a:t>tristique</a:t>
            </a:r>
            <a:r>
              <a:rPr lang="en-CA"/>
              <a:t>. Proin id convallis.</a:t>
            </a:r>
          </a:p>
        </p:txBody>
      </p:sp>
    </p:spTree>
    <p:extLst>
      <p:ext uri="{BB962C8B-B14F-4D97-AF65-F5344CB8AC3E}">
        <p14:creationId xmlns:p14="http://schemas.microsoft.com/office/powerpoint/2010/main" val="2438285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7B1DDD-99D0-BB4C-BE52-FBBDCE8DA258}"/>
              </a:ext>
            </a:extLst>
          </p:cNvPr>
          <p:cNvSpPr txBox="1"/>
          <p:nvPr/>
        </p:nvSpPr>
        <p:spPr>
          <a:xfrm>
            <a:off x="1737126" y="2354750"/>
            <a:ext cx="8717749" cy="3170099"/>
          </a:xfrm>
          <a:prstGeom prst="rect">
            <a:avLst/>
          </a:prstGeom>
          <a:noFill/>
        </p:spPr>
        <p:txBody>
          <a:bodyPr wrap="square" rtlCol="0">
            <a:spAutoFit/>
          </a:bodyPr>
          <a:lstStyle/>
          <a:p>
            <a:pPr lvl="0" algn="ctr"/>
            <a:r>
              <a:rPr lang="en-CA" sz="4000" b="1">
                <a:solidFill>
                  <a:srgbClr val="FFFFFF"/>
                </a:solidFill>
              </a:rPr>
              <a:t>Charts and graph samples</a:t>
            </a:r>
          </a:p>
          <a:p>
            <a:pPr lvl="0" algn="ctr"/>
            <a:endParaRPr lang="en-CA" sz="2000">
              <a:solidFill>
                <a:srgbClr val="FFFFFF"/>
              </a:solidFill>
            </a:endParaRPr>
          </a:p>
          <a:p>
            <a:pPr lvl="0" algn="ctr"/>
            <a:r>
              <a:rPr lang="en-CA" sz="2000">
                <a:solidFill>
                  <a:srgbClr val="FFFFFF"/>
                </a:solidFill>
              </a:rPr>
              <a:t>All charts and graphs shown on the following slides are </a:t>
            </a:r>
            <a:br>
              <a:rPr lang="en-CA" sz="2000">
                <a:solidFill>
                  <a:srgbClr val="FFFFFF"/>
                </a:solidFill>
              </a:rPr>
            </a:br>
            <a:r>
              <a:rPr lang="en-CA" sz="2000" u="sng">
                <a:solidFill>
                  <a:srgbClr val="FFFFFF"/>
                </a:solidFill>
              </a:rPr>
              <a:t>examples only</a:t>
            </a:r>
            <a:r>
              <a:rPr lang="en-CA" sz="2000">
                <a:solidFill>
                  <a:srgbClr val="FFFFFF"/>
                </a:solidFill>
              </a:rPr>
              <a:t> and </a:t>
            </a:r>
            <a:r>
              <a:rPr lang="en-CA" sz="2000" u="sng">
                <a:solidFill>
                  <a:srgbClr val="FFFFFF"/>
                </a:solidFill>
              </a:rPr>
              <a:t>should be updated/replaced with relevant data</a:t>
            </a:r>
            <a:r>
              <a:rPr lang="en-CA" sz="2000">
                <a:solidFill>
                  <a:srgbClr val="FFFFFF"/>
                </a:solidFill>
              </a:rPr>
              <a:t>.</a:t>
            </a:r>
          </a:p>
          <a:p>
            <a:pPr lvl="0" algn="ctr"/>
            <a:endParaRPr lang="en-CA" sz="2000">
              <a:solidFill>
                <a:srgbClr val="FFFFFF"/>
              </a:solidFill>
            </a:endParaRPr>
          </a:p>
          <a:p>
            <a:pPr lvl="0" algn="ctr"/>
            <a:r>
              <a:rPr lang="en-CA" sz="2000">
                <a:solidFill>
                  <a:srgbClr val="FFFFFF"/>
                </a:solidFill>
              </a:rPr>
              <a:t>Secondary colours can be updated to other secondary colours. </a:t>
            </a:r>
          </a:p>
          <a:p>
            <a:pPr lvl="0" algn="ctr"/>
            <a:endParaRPr lang="en-CA" sz="2000">
              <a:solidFill>
                <a:srgbClr val="FFFFFF"/>
              </a:solidFill>
            </a:endParaRPr>
          </a:p>
          <a:p>
            <a:pPr lvl="0" algn="ctr"/>
            <a:r>
              <a:rPr lang="en-CA" sz="2000" u="sng">
                <a:solidFill>
                  <a:schemeClr val="bg1"/>
                </a:solidFill>
              </a:rPr>
              <a:t>Please delete this slide and any unused sample slides </a:t>
            </a:r>
            <a:br>
              <a:rPr lang="en-CA" sz="2000" u="sng">
                <a:solidFill>
                  <a:schemeClr val="bg1"/>
                </a:solidFill>
              </a:rPr>
            </a:br>
            <a:r>
              <a:rPr lang="en-CA" sz="2000" u="sng">
                <a:solidFill>
                  <a:schemeClr val="bg1"/>
                </a:solidFill>
              </a:rPr>
              <a:t>from your final presentation</a:t>
            </a:r>
            <a:r>
              <a:rPr lang="en-CA" sz="2000">
                <a:solidFill>
                  <a:schemeClr val="bg1"/>
                </a:solidFill>
              </a:rPr>
              <a:t>.</a:t>
            </a:r>
          </a:p>
        </p:txBody>
      </p:sp>
      <p:sp>
        <p:nvSpPr>
          <p:cNvPr id="7" name="Rounded Rectangular Callout 6">
            <a:extLst>
              <a:ext uri="{FF2B5EF4-FFF2-40B4-BE49-F238E27FC236}">
                <a16:creationId xmlns:a16="http://schemas.microsoft.com/office/drawing/2014/main" id="{C79C895E-F8FA-E844-8711-E7A744CF2C6A}"/>
              </a:ext>
            </a:extLst>
          </p:cNvPr>
          <p:cNvSpPr/>
          <p:nvPr/>
        </p:nvSpPr>
        <p:spPr>
          <a:xfrm>
            <a:off x="5635002" y="1075890"/>
            <a:ext cx="921993" cy="700603"/>
          </a:xfrm>
          <a:prstGeom prst="wedgeRoundRectCallout">
            <a:avLst>
              <a:gd name="adj1" fmla="val -21385"/>
              <a:gd name="adj2" fmla="val 86550"/>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21385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8FDE8B-EBE9-5D43-8ABB-3F80550FD936}"/>
              </a:ext>
            </a:extLst>
          </p:cNvPr>
          <p:cNvSpPr>
            <a:spLocks noGrp="1"/>
          </p:cNvSpPr>
          <p:nvPr>
            <p:ph type="title"/>
          </p:nvPr>
        </p:nvSpPr>
        <p:spPr/>
        <p:txBody>
          <a:bodyPr/>
          <a:lstStyle/>
          <a:p>
            <a:r>
              <a:rPr lang="en-CA"/>
              <a:t>Pie Graph with Content</a:t>
            </a:r>
          </a:p>
        </p:txBody>
      </p:sp>
      <p:sp>
        <p:nvSpPr>
          <p:cNvPr id="15" name="Content Placeholder 14">
            <a:extLst>
              <a:ext uri="{FF2B5EF4-FFF2-40B4-BE49-F238E27FC236}">
                <a16:creationId xmlns:a16="http://schemas.microsoft.com/office/drawing/2014/main" id="{1B694C76-400E-5C4E-8262-DBDB568AAE64}"/>
              </a:ext>
            </a:extLst>
          </p:cNvPr>
          <p:cNvSpPr>
            <a:spLocks noGrp="1"/>
          </p:cNvSpPr>
          <p:nvPr>
            <p:ph sz="half" idx="1"/>
          </p:nvPr>
        </p:nvSpPr>
        <p:spPr/>
        <p:txBody>
          <a:bodyPr>
            <a:normAutofit/>
          </a:bodyPr>
          <a:lstStyle/>
          <a:p>
            <a:r>
              <a:rPr lang="en-CA"/>
              <a:t>Cras vel diam </a:t>
            </a:r>
            <a:r>
              <a:rPr lang="en-CA" err="1"/>
              <a:t>euismod</a:t>
            </a:r>
            <a:r>
              <a:rPr lang="en-CA"/>
              <a:t>, </a:t>
            </a:r>
            <a:r>
              <a:rPr lang="en-CA" err="1"/>
              <a:t>fringilla</a:t>
            </a:r>
            <a:r>
              <a:rPr lang="en-CA"/>
              <a:t> </a:t>
            </a:r>
            <a:r>
              <a:rPr lang="en-CA" err="1"/>
              <a:t>erat</a:t>
            </a:r>
            <a:r>
              <a:rPr lang="en-CA"/>
              <a:t> id.</a:t>
            </a:r>
          </a:p>
          <a:p>
            <a:r>
              <a:rPr lang="en-CA" err="1"/>
              <a:t>Vivamus</a:t>
            </a:r>
            <a:r>
              <a:rPr lang="en-CA"/>
              <a:t> </a:t>
            </a:r>
            <a:r>
              <a:rPr lang="en-CA" err="1"/>
              <a:t>tincidunt</a:t>
            </a:r>
            <a:r>
              <a:rPr lang="en-CA"/>
              <a:t> </a:t>
            </a:r>
            <a:r>
              <a:rPr lang="en-CA" err="1"/>
              <a:t>massa</a:t>
            </a:r>
            <a:r>
              <a:rPr lang="en-CA"/>
              <a:t> ac </a:t>
            </a:r>
            <a:r>
              <a:rPr lang="en-CA" err="1"/>
              <a:t>enim</a:t>
            </a:r>
            <a:r>
              <a:rPr lang="en-CA"/>
              <a:t> semper, </a:t>
            </a:r>
            <a:r>
              <a:rPr lang="en-CA" err="1"/>
              <a:t>eu</a:t>
            </a:r>
            <a:r>
              <a:rPr lang="en-CA"/>
              <a:t> </a:t>
            </a:r>
            <a:r>
              <a:rPr lang="en-CA" err="1"/>
              <a:t>eleifend</a:t>
            </a:r>
            <a:r>
              <a:rPr lang="en-CA"/>
              <a:t> </a:t>
            </a:r>
            <a:br>
              <a:rPr lang="en-CA"/>
            </a:br>
            <a:r>
              <a:rPr lang="en-CA"/>
              <a:t>dui </a:t>
            </a:r>
            <a:r>
              <a:rPr lang="en-CA" err="1"/>
              <a:t>blandit</a:t>
            </a:r>
            <a:r>
              <a:rPr lang="en-CA"/>
              <a:t>.</a:t>
            </a:r>
          </a:p>
          <a:p>
            <a:r>
              <a:rPr lang="en-CA"/>
              <a:t>Aenean </a:t>
            </a:r>
            <a:r>
              <a:rPr lang="en-CA" err="1"/>
              <a:t>sodales</a:t>
            </a:r>
            <a:r>
              <a:rPr lang="en-CA"/>
              <a:t> </a:t>
            </a:r>
            <a:r>
              <a:rPr lang="en-CA" err="1"/>
              <a:t>tellus</a:t>
            </a:r>
            <a:r>
              <a:rPr lang="en-CA"/>
              <a:t> in </a:t>
            </a:r>
            <a:r>
              <a:rPr lang="en-CA" err="1"/>
              <a:t>quam</a:t>
            </a:r>
            <a:r>
              <a:rPr lang="en-CA"/>
              <a:t> </a:t>
            </a:r>
            <a:r>
              <a:rPr lang="en-CA" err="1"/>
              <a:t>lobortis</a:t>
            </a:r>
            <a:r>
              <a:rPr lang="en-CA"/>
              <a:t> </a:t>
            </a:r>
            <a:r>
              <a:rPr lang="en-CA" err="1"/>
              <a:t>ultrices</a:t>
            </a:r>
            <a:r>
              <a:rPr lang="en-CA"/>
              <a:t>.</a:t>
            </a:r>
          </a:p>
          <a:p>
            <a:r>
              <a:rPr lang="en-CA" err="1"/>
              <a:t>Nullam</a:t>
            </a:r>
            <a:r>
              <a:rPr lang="en-CA"/>
              <a:t> </a:t>
            </a:r>
            <a:r>
              <a:rPr lang="en-CA" err="1"/>
              <a:t>commodo</a:t>
            </a:r>
            <a:r>
              <a:rPr lang="en-CA"/>
              <a:t> nisi ac </a:t>
            </a:r>
            <a:r>
              <a:rPr lang="en-CA" err="1"/>
              <a:t>enim</a:t>
            </a:r>
            <a:r>
              <a:rPr lang="en-CA"/>
              <a:t> </a:t>
            </a:r>
            <a:r>
              <a:rPr lang="en-CA" err="1"/>
              <a:t>ultrices</a:t>
            </a:r>
            <a:r>
              <a:rPr lang="en-CA"/>
              <a:t> lacinia.</a:t>
            </a:r>
          </a:p>
          <a:p>
            <a:r>
              <a:rPr lang="en-CA"/>
              <a:t>Ut </a:t>
            </a:r>
            <a:r>
              <a:rPr lang="en-CA" err="1"/>
              <a:t>venenatis</a:t>
            </a:r>
            <a:r>
              <a:rPr lang="en-CA"/>
              <a:t> </a:t>
            </a:r>
            <a:r>
              <a:rPr lang="en-CA" err="1"/>
              <a:t>orci</a:t>
            </a:r>
            <a:r>
              <a:rPr lang="en-CA"/>
              <a:t> sit </a:t>
            </a:r>
            <a:r>
              <a:rPr lang="en-CA" err="1"/>
              <a:t>amet</a:t>
            </a:r>
            <a:r>
              <a:rPr lang="en-CA"/>
              <a:t> </a:t>
            </a:r>
            <a:r>
              <a:rPr lang="en-CA" err="1"/>
              <a:t>arcu</a:t>
            </a:r>
            <a:r>
              <a:rPr lang="en-CA"/>
              <a:t> </a:t>
            </a:r>
            <a:r>
              <a:rPr lang="en-CA" err="1"/>
              <a:t>tincidunt</a:t>
            </a:r>
            <a:r>
              <a:rPr lang="en-CA"/>
              <a:t>, vel </a:t>
            </a:r>
            <a:r>
              <a:rPr lang="en-CA" err="1"/>
              <a:t>condimentum</a:t>
            </a:r>
            <a:r>
              <a:rPr lang="en-CA"/>
              <a:t> dolor </a:t>
            </a:r>
            <a:r>
              <a:rPr lang="en-CA" err="1"/>
              <a:t>porttitor</a:t>
            </a:r>
            <a:r>
              <a:rPr lang="en-CA"/>
              <a:t>.</a:t>
            </a:r>
          </a:p>
          <a:p>
            <a:r>
              <a:rPr lang="en-CA" err="1"/>
              <a:t>Suspendisse</a:t>
            </a:r>
            <a:r>
              <a:rPr lang="en-CA"/>
              <a:t> </a:t>
            </a:r>
            <a:r>
              <a:rPr lang="en-CA" err="1"/>
              <a:t>eu</a:t>
            </a:r>
            <a:r>
              <a:rPr lang="en-CA"/>
              <a:t> </a:t>
            </a:r>
            <a:r>
              <a:rPr lang="en-CA" err="1"/>
              <a:t>lectus</a:t>
            </a:r>
            <a:r>
              <a:rPr lang="en-CA"/>
              <a:t> </a:t>
            </a:r>
            <a:r>
              <a:rPr lang="en-CA" err="1"/>
              <a:t>eget</a:t>
            </a:r>
            <a:r>
              <a:rPr lang="en-CA"/>
              <a:t> </a:t>
            </a:r>
            <a:r>
              <a:rPr lang="en-CA" err="1"/>
              <a:t>nisl</a:t>
            </a:r>
            <a:r>
              <a:rPr lang="en-CA"/>
              <a:t> </a:t>
            </a:r>
            <a:r>
              <a:rPr lang="en-CA" err="1"/>
              <a:t>laoreet</a:t>
            </a:r>
            <a:r>
              <a:rPr lang="en-CA"/>
              <a:t> </a:t>
            </a:r>
            <a:r>
              <a:rPr lang="en-CA" err="1"/>
              <a:t>porttitor</a:t>
            </a:r>
            <a:r>
              <a:rPr lang="en-CA"/>
              <a:t>.</a:t>
            </a:r>
          </a:p>
          <a:p>
            <a:endParaRPr lang="en-CA"/>
          </a:p>
          <a:p>
            <a:pPr marL="0" indent="0">
              <a:buNone/>
            </a:pPr>
            <a:endParaRPr lang="en-CA"/>
          </a:p>
        </p:txBody>
      </p:sp>
      <p:graphicFrame>
        <p:nvGraphicFramePr>
          <p:cNvPr id="12" name="Content Placeholder 11">
            <a:extLst>
              <a:ext uri="{FF2B5EF4-FFF2-40B4-BE49-F238E27FC236}">
                <a16:creationId xmlns:a16="http://schemas.microsoft.com/office/drawing/2014/main" id="{A8D7FE63-22AA-9046-A56E-E9F07D9FF801}"/>
              </a:ext>
            </a:extLst>
          </p:cNvPr>
          <p:cNvGraphicFramePr>
            <a:graphicFrameLocks noGrp="1"/>
          </p:cNvGraphicFramePr>
          <p:nvPr>
            <p:ph sz="half" idx="2"/>
          </p:nvPr>
        </p:nvGraphicFramePr>
        <p:xfrm>
          <a:off x="6096000" y="1592263"/>
          <a:ext cx="5002213" cy="4176712"/>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AC89B3FF-5DC2-FD4F-AACF-FF2C47DF49D9}"/>
              </a:ext>
            </a:extLst>
          </p:cNvPr>
          <p:cNvSpPr>
            <a:spLocks noGrp="1"/>
          </p:cNvSpPr>
          <p:nvPr>
            <p:ph type="sldNum" sz="quarter" idx="12"/>
          </p:nvPr>
        </p:nvSpPr>
        <p:spPr/>
        <p:txBody>
          <a:bodyPr/>
          <a:lstStyle/>
          <a:p>
            <a:fld id="{E4ECB127-6B1D-4440-BB59-CB7FB51359B3}" type="slidenum">
              <a:rPr lang="en-CA" smtClean="0"/>
              <a:pPr/>
              <a:t>37</a:t>
            </a:fld>
            <a:endParaRPr lang="en-CA"/>
          </a:p>
        </p:txBody>
      </p:sp>
      <p:sp>
        <p:nvSpPr>
          <p:cNvPr id="7" name="Rounded Rectangular Callout 6">
            <a:extLst>
              <a:ext uri="{FF2B5EF4-FFF2-40B4-BE49-F238E27FC236}">
                <a16:creationId xmlns:a16="http://schemas.microsoft.com/office/drawing/2014/main" id="{DCE46357-D6C6-804F-B71A-FA45924D1458}"/>
              </a:ext>
            </a:extLst>
          </p:cNvPr>
          <p:cNvSpPr/>
          <p:nvPr/>
        </p:nvSpPr>
        <p:spPr>
          <a:xfrm>
            <a:off x="4752412" y="4282324"/>
            <a:ext cx="2039478" cy="1572415"/>
          </a:xfrm>
          <a:prstGeom prst="wedgeRoundRectCallout">
            <a:avLst>
              <a:gd name="adj1" fmla="val 70618"/>
              <a:gd name="adj2" fmla="val -45718"/>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0" rIns="90000" bIns="360000" rtlCol="0" anchor="ctr"/>
          <a:lstStyle/>
          <a:p>
            <a:r>
              <a:rPr lang="en-CA" sz="1200" b="1"/>
              <a:t>Reminder:</a:t>
            </a:r>
          </a:p>
          <a:p>
            <a:r>
              <a:rPr lang="en-CA" sz="1200"/>
              <a:t>Secondary colours can be updated to other secondary colours.</a:t>
            </a:r>
          </a:p>
          <a:p>
            <a:endParaRPr lang="en-CA" sz="1200" b="1">
              <a:solidFill>
                <a:schemeClr val="bg1"/>
              </a:solidFill>
            </a:endParaRPr>
          </a:p>
          <a:p>
            <a:r>
              <a:rPr lang="en-CA" sz="1200" b="1">
                <a:solidFill>
                  <a:schemeClr val="bg1"/>
                </a:solidFill>
              </a:rPr>
              <a:t>Delete this box from final presentation.</a:t>
            </a:r>
            <a:endParaRPr lang="en-CA" sz="1200">
              <a:solidFill>
                <a:schemeClr val="bg1"/>
              </a:solidFill>
            </a:endParaRPr>
          </a:p>
        </p:txBody>
      </p:sp>
    </p:spTree>
    <p:extLst>
      <p:ext uri="{BB962C8B-B14F-4D97-AF65-F5344CB8AC3E}">
        <p14:creationId xmlns:p14="http://schemas.microsoft.com/office/powerpoint/2010/main" val="328080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8FDE8B-EBE9-5D43-8ABB-3F80550FD936}"/>
              </a:ext>
            </a:extLst>
          </p:cNvPr>
          <p:cNvSpPr>
            <a:spLocks noGrp="1"/>
          </p:cNvSpPr>
          <p:nvPr>
            <p:ph type="title"/>
          </p:nvPr>
        </p:nvSpPr>
        <p:spPr/>
        <p:txBody>
          <a:bodyPr/>
          <a:lstStyle/>
          <a:p>
            <a:r>
              <a:rPr lang="en-CA"/>
              <a:t>Pie Graph with Content</a:t>
            </a:r>
          </a:p>
        </p:txBody>
      </p:sp>
      <p:sp>
        <p:nvSpPr>
          <p:cNvPr id="15" name="Content Placeholder 14">
            <a:extLst>
              <a:ext uri="{FF2B5EF4-FFF2-40B4-BE49-F238E27FC236}">
                <a16:creationId xmlns:a16="http://schemas.microsoft.com/office/drawing/2014/main" id="{1B694C76-400E-5C4E-8262-DBDB568AAE64}"/>
              </a:ext>
            </a:extLst>
          </p:cNvPr>
          <p:cNvSpPr>
            <a:spLocks noGrp="1"/>
          </p:cNvSpPr>
          <p:nvPr>
            <p:ph sz="half" idx="1"/>
          </p:nvPr>
        </p:nvSpPr>
        <p:spPr/>
        <p:txBody>
          <a:bodyPr>
            <a:normAutofit/>
          </a:bodyPr>
          <a:lstStyle/>
          <a:p>
            <a:r>
              <a:rPr lang="en-CA"/>
              <a:t>Cras vel diam </a:t>
            </a:r>
            <a:r>
              <a:rPr lang="en-CA" err="1"/>
              <a:t>euismod</a:t>
            </a:r>
            <a:r>
              <a:rPr lang="en-CA"/>
              <a:t>, </a:t>
            </a:r>
            <a:r>
              <a:rPr lang="en-CA" err="1"/>
              <a:t>fringilla</a:t>
            </a:r>
            <a:r>
              <a:rPr lang="en-CA"/>
              <a:t> </a:t>
            </a:r>
            <a:r>
              <a:rPr lang="en-CA" err="1"/>
              <a:t>erat</a:t>
            </a:r>
            <a:r>
              <a:rPr lang="en-CA"/>
              <a:t> id.</a:t>
            </a:r>
          </a:p>
          <a:p>
            <a:r>
              <a:rPr lang="en-CA" err="1"/>
              <a:t>Vivamus</a:t>
            </a:r>
            <a:r>
              <a:rPr lang="en-CA"/>
              <a:t> </a:t>
            </a:r>
            <a:r>
              <a:rPr lang="en-CA" err="1"/>
              <a:t>tincidunt</a:t>
            </a:r>
            <a:r>
              <a:rPr lang="en-CA"/>
              <a:t> </a:t>
            </a:r>
            <a:r>
              <a:rPr lang="en-CA" err="1"/>
              <a:t>massa</a:t>
            </a:r>
            <a:r>
              <a:rPr lang="en-CA"/>
              <a:t> ac </a:t>
            </a:r>
            <a:r>
              <a:rPr lang="en-CA" err="1"/>
              <a:t>enim</a:t>
            </a:r>
            <a:r>
              <a:rPr lang="en-CA"/>
              <a:t> semper, </a:t>
            </a:r>
            <a:r>
              <a:rPr lang="en-CA" err="1"/>
              <a:t>eu</a:t>
            </a:r>
            <a:r>
              <a:rPr lang="en-CA"/>
              <a:t> </a:t>
            </a:r>
            <a:r>
              <a:rPr lang="en-CA" err="1"/>
              <a:t>eleifend</a:t>
            </a:r>
            <a:r>
              <a:rPr lang="en-CA"/>
              <a:t> </a:t>
            </a:r>
            <a:br>
              <a:rPr lang="en-CA"/>
            </a:br>
            <a:r>
              <a:rPr lang="en-CA"/>
              <a:t>dui </a:t>
            </a:r>
            <a:r>
              <a:rPr lang="en-CA" err="1"/>
              <a:t>blandit</a:t>
            </a:r>
            <a:r>
              <a:rPr lang="en-CA"/>
              <a:t>.</a:t>
            </a:r>
          </a:p>
          <a:p>
            <a:r>
              <a:rPr lang="en-CA"/>
              <a:t>Aenean </a:t>
            </a:r>
            <a:r>
              <a:rPr lang="en-CA" err="1"/>
              <a:t>sodales</a:t>
            </a:r>
            <a:r>
              <a:rPr lang="en-CA"/>
              <a:t> </a:t>
            </a:r>
            <a:r>
              <a:rPr lang="en-CA" err="1"/>
              <a:t>tellus</a:t>
            </a:r>
            <a:r>
              <a:rPr lang="en-CA"/>
              <a:t> in </a:t>
            </a:r>
            <a:r>
              <a:rPr lang="en-CA" err="1"/>
              <a:t>quam</a:t>
            </a:r>
            <a:r>
              <a:rPr lang="en-CA"/>
              <a:t> </a:t>
            </a:r>
            <a:r>
              <a:rPr lang="en-CA" err="1"/>
              <a:t>lobortis</a:t>
            </a:r>
            <a:r>
              <a:rPr lang="en-CA"/>
              <a:t> </a:t>
            </a:r>
            <a:r>
              <a:rPr lang="en-CA" err="1"/>
              <a:t>ultrices</a:t>
            </a:r>
            <a:r>
              <a:rPr lang="en-CA"/>
              <a:t>.</a:t>
            </a:r>
          </a:p>
          <a:p>
            <a:r>
              <a:rPr lang="en-CA" err="1"/>
              <a:t>Nullam</a:t>
            </a:r>
            <a:r>
              <a:rPr lang="en-CA"/>
              <a:t> </a:t>
            </a:r>
            <a:r>
              <a:rPr lang="en-CA" err="1"/>
              <a:t>commodo</a:t>
            </a:r>
            <a:r>
              <a:rPr lang="en-CA"/>
              <a:t> nisi ac </a:t>
            </a:r>
            <a:r>
              <a:rPr lang="en-CA" err="1"/>
              <a:t>enim</a:t>
            </a:r>
            <a:r>
              <a:rPr lang="en-CA"/>
              <a:t> </a:t>
            </a:r>
            <a:r>
              <a:rPr lang="en-CA" err="1"/>
              <a:t>ultrices</a:t>
            </a:r>
            <a:r>
              <a:rPr lang="en-CA"/>
              <a:t> lacinia.</a:t>
            </a:r>
          </a:p>
          <a:p>
            <a:r>
              <a:rPr lang="en-CA"/>
              <a:t>Ut </a:t>
            </a:r>
            <a:r>
              <a:rPr lang="en-CA" err="1"/>
              <a:t>venenatis</a:t>
            </a:r>
            <a:r>
              <a:rPr lang="en-CA"/>
              <a:t> </a:t>
            </a:r>
            <a:r>
              <a:rPr lang="en-CA" err="1"/>
              <a:t>orci</a:t>
            </a:r>
            <a:r>
              <a:rPr lang="en-CA"/>
              <a:t> sit </a:t>
            </a:r>
            <a:r>
              <a:rPr lang="en-CA" err="1"/>
              <a:t>amet</a:t>
            </a:r>
            <a:r>
              <a:rPr lang="en-CA"/>
              <a:t> </a:t>
            </a:r>
            <a:r>
              <a:rPr lang="en-CA" err="1"/>
              <a:t>arcu</a:t>
            </a:r>
            <a:r>
              <a:rPr lang="en-CA"/>
              <a:t> </a:t>
            </a:r>
            <a:r>
              <a:rPr lang="en-CA" err="1"/>
              <a:t>tincidunt</a:t>
            </a:r>
            <a:r>
              <a:rPr lang="en-CA"/>
              <a:t>, vel </a:t>
            </a:r>
            <a:r>
              <a:rPr lang="en-CA" err="1"/>
              <a:t>condimentum</a:t>
            </a:r>
            <a:r>
              <a:rPr lang="en-CA"/>
              <a:t> dolor </a:t>
            </a:r>
            <a:r>
              <a:rPr lang="en-CA" err="1"/>
              <a:t>porttitor</a:t>
            </a:r>
            <a:r>
              <a:rPr lang="en-CA"/>
              <a:t>.</a:t>
            </a:r>
          </a:p>
          <a:p>
            <a:r>
              <a:rPr lang="en-CA" err="1"/>
              <a:t>Suspendisse</a:t>
            </a:r>
            <a:r>
              <a:rPr lang="en-CA"/>
              <a:t> </a:t>
            </a:r>
            <a:r>
              <a:rPr lang="en-CA" err="1"/>
              <a:t>eu</a:t>
            </a:r>
            <a:r>
              <a:rPr lang="en-CA"/>
              <a:t> </a:t>
            </a:r>
            <a:r>
              <a:rPr lang="en-CA" err="1"/>
              <a:t>lectus</a:t>
            </a:r>
            <a:r>
              <a:rPr lang="en-CA"/>
              <a:t> </a:t>
            </a:r>
            <a:r>
              <a:rPr lang="en-CA" err="1"/>
              <a:t>eget</a:t>
            </a:r>
            <a:r>
              <a:rPr lang="en-CA"/>
              <a:t> </a:t>
            </a:r>
            <a:r>
              <a:rPr lang="en-CA" err="1"/>
              <a:t>nisl</a:t>
            </a:r>
            <a:r>
              <a:rPr lang="en-CA"/>
              <a:t> </a:t>
            </a:r>
            <a:r>
              <a:rPr lang="en-CA" err="1"/>
              <a:t>laoreet</a:t>
            </a:r>
            <a:r>
              <a:rPr lang="en-CA"/>
              <a:t> </a:t>
            </a:r>
            <a:r>
              <a:rPr lang="en-CA" err="1"/>
              <a:t>porttitor</a:t>
            </a:r>
            <a:r>
              <a:rPr lang="en-CA"/>
              <a:t>.</a:t>
            </a:r>
          </a:p>
          <a:p>
            <a:endParaRPr lang="en-CA"/>
          </a:p>
          <a:p>
            <a:pPr marL="0" indent="0">
              <a:buNone/>
            </a:pPr>
            <a:endParaRPr lang="en-CA"/>
          </a:p>
        </p:txBody>
      </p:sp>
      <p:graphicFrame>
        <p:nvGraphicFramePr>
          <p:cNvPr id="12" name="Content Placeholder 11">
            <a:extLst>
              <a:ext uri="{FF2B5EF4-FFF2-40B4-BE49-F238E27FC236}">
                <a16:creationId xmlns:a16="http://schemas.microsoft.com/office/drawing/2014/main" id="{A8D7FE63-22AA-9046-A56E-E9F07D9FF801}"/>
              </a:ext>
            </a:extLst>
          </p:cNvPr>
          <p:cNvGraphicFramePr>
            <a:graphicFrameLocks noGrp="1"/>
          </p:cNvGraphicFramePr>
          <p:nvPr>
            <p:ph sz="half" idx="2"/>
          </p:nvPr>
        </p:nvGraphicFramePr>
        <p:xfrm>
          <a:off x="6096000" y="1592263"/>
          <a:ext cx="5002213" cy="4176712"/>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AC89B3FF-5DC2-FD4F-AACF-FF2C47DF49D9}"/>
              </a:ext>
            </a:extLst>
          </p:cNvPr>
          <p:cNvSpPr>
            <a:spLocks noGrp="1"/>
          </p:cNvSpPr>
          <p:nvPr>
            <p:ph type="sldNum" sz="quarter" idx="12"/>
          </p:nvPr>
        </p:nvSpPr>
        <p:spPr/>
        <p:txBody>
          <a:bodyPr/>
          <a:lstStyle/>
          <a:p>
            <a:fld id="{E4ECB127-6B1D-4440-BB59-CB7FB51359B3}" type="slidenum">
              <a:rPr lang="en-CA" smtClean="0"/>
              <a:pPr/>
              <a:t>38</a:t>
            </a:fld>
            <a:endParaRPr lang="en-CA"/>
          </a:p>
        </p:txBody>
      </p:sp>
    </p:spTree>
    <p:extLst>
      <p:ext uri="{BB962C8B-B14F-4D97-AF65-F5344CB8AC3E}">
        <p14:creationId xmlns:p14="http://schemas.microsoft.com/office/powerpoint/2010/main" val="1177451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8FDE8B-EBE9-5D43-8ABB-3F80550FD936}"/>
              </a:ext>
            </a:extLst>
          </p:cNvPr>
          <p:cNvSpPr>
            <a:spLocks noGrp="1"/>
          </p:cNvSpPr>
          <p:nvPr>
            <p:ph type="title"/>
          </p:nvPr>
        </p:nvSpPr>
        <p:spPr/>
        <p:txBody>
          <a:bodyPr/>
          <a:lstStyle/>
          <a:p>
            <a:r>
              <a:rPr lang="en-CA"/>
              <a:t>Bar Graph with Content</a:t>
            </a:r>
          </a:p>
        </p:txBody>
      </p:sp>
      <p:graphicFrame>
        <p:nvGraphicFramePr>
          <p:cNvPr id="9" name="Content Placeholder 8">
            <a:extLst>
              <a:ext uri="{FF2B5EF4-FFF2-40B4-BE49-F238E27FC236}">
                <a16:creationId xmlns:a16="http://schemas.microsoft.com/office/drawing/2014/main" id="{E3D23F01-CCCB-4C42-A723-6C6B36EA7520}"/>
              </a:ext>
            </a:extLst>
          </p:cNvPr>
          <p:cNvGraphicFramePr>
            <a:graphicFrameLocks noGrp="1"/>
          </p:cNvGraphicFramePr>
          <p:nvPr>
            <p:ph idx="1"/>
            <p:extLst>
              <p:ext uri="{D42A27DB-BD31-4B8C-83A1-F6EECF244321}">
                <p14:modId xmlns:p14="http://schemas.microsoft.com/office/powerpoint/2010/main" val="654479953"/>
              </p:ext>
            </p:extLst>
          </p:nvPr>
        </p:nvGraphicFramePr>
        <p:xfrm>
          <a:off x="381000" y="1590675"/>
          <a:ext cx="6429375" cy="417830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B55E594C-A75D-F741-B42E-370FD49E7B27}"/>
              </a:ext>
            </a:extLst>
          </p:cNvPr>
          <p:cNvSpPr>
            <a:spLocks noGrp="1"/>
          </p:cNvSpPr>
          <p:nvPr>
            <p:ph type="body" sz="half" idx="2"/>
          </p:nvPr>
        </p:nvSpPr>
        <p:spPr>
          <a:xfrm>
            <a:off x="7524749" y="1590676"/>
            <a:ext cx="3575051" cy="3654655"/>
          </a:xfrm>
        </p:spPr>
        <p:txBody>
          <a:bodyPr>
            <a:normAutofit/>
          </a:bodyPr>
          <a:lstStyle/>
          <a:p>
            <a:pPr marL="0" indent="0">
              <a:buNone/>
            </a:pPr>
            <a:r>
              <a:rPr lang="en-CA" sz="1200" b="1">
                <a:solidFill>
                  <a:schemeClr val="tx2"/>
                </a:solidFill>
              </a:rPr>
              <a:t>Series 1 </a:t>
            </a:r>
            <a:br>
              <a:rPr lang="en-CA" sz="1200" b="1"/>
            </a:br>
            <a:r>
              <a:rPr lang="en-CA" sz="1200"/>
              <a:t>Proin at </a:t>
            </a:r>
            <a:r>
              <a:rPr lang="en-CA" sz="1200" err="1"/>
              <a:t>nunc</a:t>
            </a:r>
            <a:r>
              <a:rPr lang="en-CA" sz="1200"/>
              <a:t> </a:t>
            </a:r>
            <a:r>
              <a:rPr lang="en-CA" sz="1200" err="1"/>
              <a:t>interdum</a:t>
            </a:r>
            <a:r>
              <a:rPr lang="en-CA" sz="1200"/>
              <a:t>, </a:t>
            </a:r>
            <a:r>
              <a:rPr lang="en-CA" sz="1200" err="1"/>
              <a:t>ultricies</a:t>
            </a:r>
            <a:r>
              <a:rPr lang="en-CA" sz="1200"/>
              <a:t> </a:t>
            </a:r>
            <a:r>
              <a:rPr lang="en-CA" sz="1200" err="1"/>
              <a:t>tortor</a:t>
            </a:r>
            <a:r>
              <a:rPr lang="en-CA" sz="1200"/>
              <a:t> non, </a:t>
            </a:r>
            <a:r>
              <a:rPr lang="en-CA" sz="1200" err="1"/>
              <a:t>feugiat</a:t>
            </a:r>
            <a:r>
              <a:rPr lang="en-CA" sz="1200"/>
              <a:t> ipsum. </a:t>
            </a:r>
            <a:r>
              <a:rPr lang="en-CA" sz="1200" err="1"/>
              <a:t>Suspendisse</a:t>
            </a:r>
            <a:r>
              <a:rPr lang="en-CA" sz="1200"/>
              <a:t> </a:t>
            </a:r>
            <a:r>
              <a:rPr lang="en-CA" sz="1200" err="1"/>
              <a:t>iaculis</a:t>
            </a:r>
            <a:r>
              <a:rPr lang="en-CA" sz="1200"/>
              <a:t>, </a:t>
            </a:r>
            <a:r>
              <a:rPr lang="en-CA" sz="1200" err="1"/>
              <a:t>quam</a:t>
            </a:r>
            <a:r>
              <a:rPr lang="en-CA" sz="1200"/>
              <a:t> </a:t>
            </a:r>
            <a:r>
              <a:rPr lang="en-CA" sz="1200" err="1"/>
              <a:t>eget</a:t>
            </a:r>
            <a:r>
              <a:rPr lang="en-CA" sz="1200"/>
              <a:t> </a:t>
            </a:r>
            <a:r>
              <a:rPr lang="en-CA" sz="1200" err="1"/>
              <a:t>accumsan</a:t>
            </a:r>
            <a:r>
              <a:rPr lang="en-CA" sz="1200"/>
              <a:t> </a:t>
            </a:r>
            <a:r>
              <a:rPr lang="en-CA" sz="1200" err="1"/>
              <a:t>interdum</a:t>
            </a:r>
            <a:r>
              <a:rPr lang="en-CA" sz="1200"/>
              <a:t>, </a:t>
            </a:r>
            <a:r>
              <a:rPr lang="en-CA" sz="1200" err="1"/>
              <a:t>enim</a:t>
            </a:r>
            <a:r>
              <a:rPr lang="en-CA" sz="1200"/>
              <a:t> </a:t>
            </a:r>
            <a:r>
              <a:rPr lang="en-CA" sz="1200" err="1"/>
              <a:t>nibh</a:t>
            </a:r>
            <a:r>
              <a:rPr lang="en-CA" sz="1200"/>
              <a:t> </a:t>
            </a:r>
            <a:r>
              <a:rPr lang="en-CA" sz="1200" err="1"/>
              <a:t>facilisis</a:t>
            </a:r>
            <a:r>
              <a:rPr lang="en-CA" sz="1200"/>
              <a:t> </a:t>
            </a:r>
            <a:r>
              <a:rPr lang="en-CA" sz="1200" err="1"/>
              <a:t>lectus</a:t>
            </a:r>
            <a:r>
              <a:rPr lang="en-CA" sz="1200"/>
              <a:t>, sit </a:t>
            </a:r>
            <a:r>
              <a:rPr lang="en-CA" sz="1200" err="1"/>
              <a:t>amet</a:t>
            </a:r>
            <a:r>
              <a:rPr lang="en-CA" sz="1200"/>
              <a:t> </a:t>
            </a:r>
            <a:r>
              <a:rPr lang="en-CA" sz="1200" err="1"/>
              <a:t>luctus</a:t>
            </a:r>
            <a:r>
              <a:rPr lang="en-CA" sz="1200"/>
              <a:t> </a:t>
            </a:r>
            <a:r>
              <a:rPr lang="en-CA" sz="1200" err="1"/>
              <a:t>urna</a:t>
            </a:r>
            <a:r>
              <a:rPr lang="en-CA" sz="1200"/>
              <a:t> magna in </a:t>
            </a:r>
            <a:r>
              <a:rPr lang="en-CA" sz="1200" err="1"/>
              <a:t>nunc</a:t>
            </a:r>
            <a:r>
              <a:rPr lang="en-CA" sz="1200"/>
              <a:t>.</a:t>
            </a:r>
          </a:p>
          <a:p>
            <a:pPr marL="0" indent="0">
              <a:buNone/>
            </a:pPr>
            <a:r>
              <a:rPr lang="en-CA" sz="1200" b="1">
                <a:solidFill>
                  <a:schemeClr val="accent1"/>
                </a:solidFill>
              </a:rPr>
              <a:t>Series 2</a:t>
            </a:r>
            <a:br>
              <a:rPr lang="en-CA" sz="1200" b="1"/>
            </a:br>
            <a:r>
              <a:rPr lang="en-CA" sz="1200"/>
              <a:t>Integer vel </a:t>
            </a:r>
            <a:r>
              <a:rPr lang="en-CA" sz="1200" err="1"/>
              <a:t>dapibus</a:t>
            </a:r>
            <a:r>
              <a:rPr lang="en-CA" sz="1200"/>
              <a:t> </a:t>
            </a:r>
            <a:r>
              <a:rPr lang="en-CA" sz="1200" err="1"/>
              <a:t>tortor</a:t>
            </a:r>
            <a:r>
              <a:rPr lang="en-CA" sz="1200"/>
              <a:t>. </a:t>
            </a:r>
            <a:r>
              <a:rPr lang="en-CA" sz="1200" err="1"/>
              <a:t>Phasellus</a:t>
            </a:r>
            <a:r>
              <a:rPr lang="en-CA" sz="1200"/>
              <a:t> </a:t>
            </a:r>
            <a:r>
              <a:rPr lang="en-CA" sz="1200" err="1"/>
              <a:t>venenatis</a:t>
            </a:r>
            <a:r>
              <a:rPr lang="en-CA" sz="1200"/>
              <a:t>, </a:t>
            </a:r>
            <a:r>
              <a:rPr lang="en-CA" sz="1200" err="1"/>
              <a:t>purus</a:t>
            </a:r>
            <a:r>
              <a:rPr lang="en-CA" sz="1200"/>
              <a:t> </a:t>
            </a:r>
            <a:r>
              <a:rPr lang="en-CA" sz="1200" err="1"/>
              <a:t>ut</a:t>
            </a:r>
            <a:r>
              <a:rPr lang="en-CA" sz="1200"/>
              <a:t> semper </a:t>
            </a:r>
            <a:r>
              <a:rPr lang="en-CA" sz="1200" err="1"/>
              <a:t>ultrices</a:t>
            </a:r>
            <a:r>
              <a:rPr lang="en-CA" sz="1200"/>
              <a:t>, ipsum libero </a:t>
            </a:r>
            <a:r>
              <a:rPr lang="en-CA" sz="1200" err="1"/>
              <a:t>blandit</a:t>
            </a:r>
            <a:r>
              <a:rPr lang="en-CA" sz="1200"/>
              <a:t> </a:t>
            </a:r>
            <a:r>
              <a:rPr lang="en-CA" sz="1200" err="1"/>
              <a:t>nisl</a:t>
            </a:r>
            <a:r>
              <a:rPr lang="en-CA" sz="1200"/>
              <a:t>, vel </a:t>
            </a:r>
            <a:r>
              <a:rPr lang="en-CA" sz="1200" err="1"/>
              <a:t>molestie</a:t>
            </a:r>
            <a:r>
              <a:rPr lang="en-CA" sz="1200"/>
              <a:t>. Duis </a:t>
            </a:r>
            <a:r>
              <a:rPr lang="en-CA" sz="1200" err="1"/>
              <a:t>tincidunt</a:t>
            </a:r>
            <a:r>
              <a:rPr lang="en-CA" sz="1200"/>
              <a:t> </a:t>
            </a:r>
            <a:r>
              <a:rPr lang="en-CA" sz="1200" err="1"/>
              <a:t>hendrerit</a:t>
            </a:r>
            <a:r>
              <a:rPr lang="en-CA" sz="1200"/>
              <a:t> </a:t>
            </a:r>
            <a:r>
              <a:rPr lang="en-CA" sz="1200" err="1"/>
              <a:t>justo</a:t>
            </a:r>
            <a:r>
              <a:rPr lang="en-CA" sz="1200"/>
              <a:t>, </a:t>
            </a:r>
            <a:r>
              <a:rPr lang="en-CA" sz="1200" err="1"/>
              <a:t>porttitor</a:t>
            </a:r>
            <a:r>
              <a:rPr lang="en-CA" sz="1200"/>
              <a:t> </a:t>
            </a:r>
            <a:r>
              <a:rPr lang="en-CA" sz="1200" err="1"/>
              <a:t>faucibus</a:t>
            </a:r>
            <a:r>
              <a:rPr lang="en-CA" sz="1200"/>
              <a:t>.</a:t>
            </a:r>
          </a:p>
          <a:p>
            <a:pPr marL="0" indent="0">
              <a:buNone/>
            </a:pPr>
            <a:r>
              <a:rPr lang="en-CA" sz="1200" b="1">
                <a:solidFill>
                  <a:srgbClr val="6FC7EA"/>
                </a:solidFill>
              </a:rPr>
              <a:t>Series 3</a:t>
            </a:r>
            <a:br>
              <a:rPr lang="en-CA" sz="1200" b="1"/>
            </a:br>
            <a:r>
              <a:rPr lang="en-CA" sz="1200"/>
              <a:t>Vestibulum ac </a:t>
            </a:r>
            <a:r>
              <a:rPr lang="en-CA" sz="1200" err="1"/>
              <a:t>viverra</a:t>
            </a:r>
            <a:r>
              <a:rPr lang="en-CA" sz="1200"/>
              <a:t> eros. Cras </a:t>
            </a:r>
            <a:r>
              <a:rPr lang="en-CA" sz="1200" err="1"/>
              <a:t>venenatis</a:t>
            </a:r>
            <a:r>
              <a:rPr lang="en-CA" sz="1200"/>
              <a:t> diam </a:t>
            </a:r>
            <a:r>
              <a:rPr lang="en-CA" sz="1200" err="1"/>
              <a:t>nec</a:t>
            </a:r>
            <a:r>
              <a:rPr lang="en-CA" sz="1200"/>
              <a:t> </a:t>
            </a:r>
            <a:r>
              <a:rPr lang="en-CA" sz="1200" err="1"/>
              <a:t>enim</a:t>
            </a:r>
            <a:r>
              <a:rPr lang="en-CA" sz="1200"/>
              <a:t> tempus </a:t>
            </a:r>
            <a:r>
              <a:rPr lang="en-CA" sz="1200" err="1"/>
              <a:t>imperdiet</a:t>
            </a:r>
            <a:r>
              <a:rPr lang="en-CA" sz="1200"/>
              <a:t>. </a:t>
            </a:r>
            <a:r>
              <a:rPr lang="en-CA" sz="1200" err="1"/>
              <a:t>Fusce</a:t>
            </a:r>
            <a:r>
              <a:rPr lang="en-CA" sz="1200"/>
              <a:t> lacinia, </a:t>
            </a:r>
            <a:r>
              <a:rPr lang="en-CA" sz="1200" err="1"/>
              <a:t>elit</a:t>
            </a:r>
            <a:r>
              <a:rPr lang="en-CA" sz="1200"/>
              <a:t> vitae gravida </a:t>
            </a:r>
            <a:r>
              <a:rPr lang="en-CA" sz="1200" err="1"/>
              <a:t>condimentum</a:t>
            </a:r>
            <a:r>
              <a:rPr lang="en-CA" sz="1200"/>
              <a:t>, dolor </a:t>
            </a:r>
            <a:r>
              <a:rPr lang="en-CA" sz="1200" err="1"/>
              <a:t>urna</a:t>
            </a:r>
            <a:r>
              <a:rPr lang="en-CA" sz="1200"/>
              <a:t> dictum </a:t>
            </a:r>
            <a:r>
              <a:rPr lang="en-CA" sz="1200" err="1"/>
              <a:t>quam</a:t>
            </a:r>
            <a:r>
              <a:rPr lang="en-CA" sz="1200"/>
              <a:t>, </a:t>
            </a:r>
            <a:r>
              <a:rPr lang="en-CA" sz="1200" err="1"/>
              <a:t>vehicula</a:t>
            </a:r>
            <a:r>
              <a:rPr lang="en-CA" sz="1200"/>
              <a:t> </a:t>
            </a:r>
            <a:r>
              <a:rPr lang="en-CA" sz="1200" err="1"/>
              <a:t>efficitur</a:t>
            </a:r>
            <a:r>
              <a:rPr lang="en-CA" sz="1200"/>
              <a:t> ex.</a:t>
            </a:r>
          </a:p>
        </p:txBody>
      </p:sp>
      <p:sp>
        <p:nvSpPr>
          <p:cNvPr id="3" name="Slide Number Placeholder 2">
            <a:extLst>
              <a:ext uri="{FF2B5EF4-FFF2-40B4-BE49-F238E27FC236}">
                <a16:creationId xmlns:a16="http://schemas.microsoft.com/office/drawing/2014/main" id="{AC89B3FF-5DC2-FD4F-AACF-FF2C47DF49D9}"/>
              </a:ext>
            </a:extLst>
          </p:cNvPr>
          <p:cNvSpPr>
            <a:spLocks noGrp="1"/>
          </p:cNvSpPr>
          <p:nvPr>
            <p:ph type="sldNum" sz="quarter" idx="12"/>
          </p:nvPr>
        </p:nvSpPr>
        <p:spPr/>
        <p:txBody>
          <a:bodyPr/>
          <a:lstStyle/>
          <a:p>
            <a:fld id="{E4ECB127-6B1D-4440-BB59-CB7FB51359B3}" type="slidenum">
              <a:rPr lang="en-CA" smtClean="0"/>
              <a:pPr/>
              <a:t>39</a:t>
            </a:fld>
            <a:endParaRPr lang="en-CA"/>
          </a:p>
        </p:txBody>
      </p:sp>
    </p:spTree>
    <p:extLst>
      <p:ext uri="{BB962C8B-B14F-4D97-AF65-F5344CB8AC3E}">
        <p14:creationId xmlns:p14="http://schemas.microsoft.com/office/powerpoint/2010/main" val="98843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BFFAFFF-17D7-AD44-9B4B-3B52FB2C5521}"/>
              </a:ext>
            </a:extLst>
          </p:cNvPr>
          <p:cNvPicPr>
            <a:picLocks noChangeAspect="1"/>
          </p:cNvPicPr>
          <p:nvPr/>
        </p:nvPicPr>
        <p:blipFill>
          <a:blip r:embed="rId3"/>
          <a:stretch>
            <a:fillRect/>
          </a:stretch>
        </p:blipFill>
        <p:spPr>
          <a:xfrm>
            <a:off x="7340366" y="4460108"/>
            <a:ext cx="3879177" cy="2157755"/>
          </a:xfrm>
          <a:prstGeom prst="rect">
            <a:avLst/>
          </a:prstGeom>
        </p:spPr>
      </p:pic>
      <p:sp>
        <p:nvSpPr>
          <p:cNvPr id="14" name="Rectangle 13">
            <a:extLst>
              <a:ext uri="{FF2B5EF4-FFF2-40B4-BE49-F238E27FC236}">
                <a16:creationId xmlns:a16="http://schemas.microsoft.com/office/drawing/2014/main" id="{9356BA8A-A6CA-0F4C-BFD8-42147D21C6A9}"/>
              </a:ext>
            </a:extLst>
          </p:cNvPr>
          <p:cNvSpPr/>
          <p:nvPr/>
        </p:nvSpPr>
        <p:spPr>
          <a:xfrm rot="2700000">
            <a:off x="4702156" y="1799121"/>
            <a:ext cx="425919" cy="4259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err="1"/>
          </a:p>
        </p:txBody>
      </p:sp>
      <p:pic>
        <p:nvPicPr>
          <p:cNvPr id="7" name="Picture 6">
            <a:extLst>
              <a:ext uri="{FF2B5EF4-FFF2-40B4-BE49-F238E27FC236}">
                <a16:creationId xmlns:a16="http://schemas.microsoft.com/office/drawing/2014/main" id="{3C15A2B3-2122-5047-8E64-0280CDC6B494}"/>
              </a:ext>
            </a:extLst>
          </p:cNvPr>
          <p:cNvPicPr>
            <a:picLocks noChangeAspect="1"/>
          </p:cNvPicPr>
          <p:nvPr/>
        </p:nvPicPr>
        <p:blipFill>
          <a:blip r:embed="rId4"/>
          <a:srcRect/>
          <a:stretch/>
        </p:blipFill>
        <p:spPr>
          <a:xfrm>
            <a:off x="389931" y="897241"/>
            <a:ext cx="4220726" cy="2011747"/>
          </a:xfrm>
          <a:prstGeom prst="rect">
            <a:avLst/>
          </a:prstGeom>
        </p:spPr>
      </p:pic>
      <p:sp>
        <p:nvSpPr>
          <p:cNvPr id="2" name="Title 1">
            <a:extLst>
              <a:ext uri="{FF2B5EF4-FFF2-40B4-BE49-F238E27FC236}">
                <a16:creationId xmlns:a16="http://schemas.microsoft.com/office/drawing/2014/main" id="{CF9241E4-A1D9-CC40-8470-6EB8968B6350}"/>
              </a:ext>
            </a:extLst>
          </p:cNvPr>
          <p:cNvSpPr>
            <a:spLocks noGrp="1"/>
          </p:cNvSpPr>
          <p:nvPr>
            <p:ph type="title"/>
          </p:nvPr>
        </p:nvSpPr>
        <p:spPr/>
        <p:txBody>
          <a:bodyPr/>
          <a:lstStyle/>
          <a:p>
            <a:r>
              <a:rPr lang="en-CA"/>
              <a:t>Instruction Slide: Formatting Text</a:t>
            </a:r>
          </a:p>
        </p:txBody>
      </p:sp>
      <p:sp>
        <p:nvSpPr>
          <p:cNvPr id="4" name="TextBox 3">
            <a:extLst>
              <a:ext uri="{FF2B5EF4-FFF2-40B4-BE49-F238E27FC236}">
                <a16:creationId xmlns:a16="http://schemas.microsoft.com/office/drawing/2014/main" id="{7A504B20-A535-A944-A272-0714B27F6314}"/>
              </a:ext>
            </a:extLst>
          </p:cNvPr>
          <p:cNvSpPr txBox="1"/>
          <p:nvPr/>
        </p:nvSpPr>
        <p:spPr>
          <a:xfrm>
            <a:off x="386644" y="722724"/>
            <a:ext cx="6866563" cy="342145"/>
          </a:xfrm>
          <a:prstGeom prst="rect">
            <a:avLst/>
          </a:prstGeom>
          <a:noFill/>
        </p:spPr>
        <p:txBody>
          <a:bodyPr wrap="square" rtlCol="0">
            <a:spAutoFit/>
          </a:bodyPr>
          <a:lstStyle/>
          <a:p>
            <a:pPr>
              <a:lnSpc>
                <a:spcPct val="110000"/>
              </a:lnSpc>
              <a:spcBef>
                <a:spcPts val="1600"/>
              </a:spcBef>
            </a:pPr>
            <a:r>
              <a:rPr lang="en-CA" sz="1600" b="1">
                <a:solidFill>
                  <a:schemeClr val="tx2"/>
                </a:solidFill>
              </a:rPr>
              <a:t>Formatting Text</a:t>
            </a:r>
          </a:p>
        </p:txBody>
      </p:sp>
      <p:sp>
        <p:nvSpPr>
          <p:cNvPr id="5" name="Rectangle 4">
            <a:extLst>
              <a:ext uri="{FF2B5EF4-FFF2-40B4-BE49-F238E27FC236}">
                <a16:creationId xmlns:a16="http://schemas.microsoft.com/office/drawing/2014/main" id="{90CFBD53-EE53-7945-BD20-4F0CD8AB7F6F}"/>
              </a:ext>
            </a:extLst>
          </p:cNvPr>
          <p:cNvSpPr/>
          <p:nvPr/>
        </p:nvSpPr>
        <p:spPr>
          <a:xfrm>
            <a:off x="0" y="0"/>
            <a:ext cx="12191999" cy="523838"/>
          </a:xfrm>
          <a:prstGeom prst="rect">
            <a:avLst/>
          </a:prstGeom>
          <a:solidFill>
            <a:schemeClr val="accent3"/>
          </a:solidFill>
        </p:spPr>
        <p:txBody>
          <a:bodyPr wrap="square" anchor="ctr">
            <a:noAutofit/>
          </a:bodyPr>
          <a:lstStyle/>
          <a:p>
            <a:pPr algn="ctr">
              <a:tabLst>
                <a:tab pos="7021513" algn="l"/>
              </a:tabLst>
            </a:pPr>
            <a:r>
              <a:rPr lang="en-CA" sz="1400" b="1">
                <a:solidFill>
                  <a:schemeClr val="bg1"/>
                </a:solidFill>
              </a:rPr>
              <a:t>Instruction slide only — Delete this from your final presentation </a:t>
            </a:r>
          </a:p>
        </p:txBody>
      </p:sp>
      <p:grpSp>
        <p:nvGrpSpPr>
          <p:cNvPr id="11" name="Group 10">
            <a:extLst>
              <a:ext uri="{FF2B5EF4-FFF2-40B4-BE49-F238E27FC236}">
                <a16:creationId xmlns:a16="http://schemas.microsoft.com/office/drawing/2014/main" id="{C301DB2D-1B7C-D24B-AF71-331897C425C2}"/>
              </a:ext>
            </a:extLst>
          </p:cNvPr>
          <p:cNvGrpSpPr/>
          <p:nvPr/>
        </p:nvGrpSpPr>
        <p:grpSpPr>
          <a:xfrm>
            <a:off x="457200" y="3179334"/>
            <a:ext cx="11166528" cy="1342128"/>
            <a:chOff x="480448" y="1153376"/>
            <a:chExt cx="11166528" cy="1342128"/>
          </a:xfrm>
        </p:grpSpPr>
        <p:pic>
          <p:nvPicPr>
            <p:cNvPr id="8" name="Picture 7">
              <a:extLst>
                <a:ext uri="{FF2B5EF4-FFF2-40B4-BE49-F238E27FC236}">
                  <a16:creationId xmlns:a16="http://schemas.microsoft.com/office/drawing/2014/main" id="{ABBBE594-3D00-1F44-9CC0-894D073DD215}"/>
                </a:ext>
              </a:extLst>
            </p:cNvPr>
            <p:cNvPicPr>
              <a:picLocks noChangeAspect="1"/>
            </p:cNvPicPr>
            <p:nvPr/>
          </p:nvPicPr>
          <p:blipFill>
            <a:blip r:embed="rId5"/>
            <a:stretch>
              <a:fillRect/>
            </a:stretch>
          </p:blipFill>
          <p:spPr>
            <a:xfrm>
              <a:off x="480448" y="1153376"/>
              <a:ext cx="11158779" cy="1249919"/>
            </a:xfrm>
            <a:prstGeom prst="rect">
              <a:avLst/>
            </a:prstGeom>
          </p:spPr>
        </p:pic>
        <p:sp>
          <p:nvSpPr>
            <p:cNvPr id="10" name="Rectangle 9">
              <a:extLst>
                <a:ext uri="{FF2B5EF4-FFF2-40B4-BE49-F238E27FC236}">
                  <a16:creationId xmlns:a16="http://schemas.microsoft.com/office/drawing/2014/main" id="{02FAB0F2-4FF0-174E-A358-023B5124212E}"/>
                </a:ext>
              </a:extLst>
            </p:cNvPr>
            <p:cNvSpPr/>
            <p:nvPr/>
          </p:nvSpPr>
          <p:spPr>
            <a:xfrm>
              <a:off x="9212544" y="1153376"/>
              <a:ext cx="2434432" cy="1342128"/>
            </a:xfrm>
            <a:prstGeom prst="rect">
              <a:avLst/>
            </a:prstGeom>
            <a:gradFill>
              <a:gsLst>
                <a:gs pos="0">
                  <a:schemeClr val="bg1">
                    <a:alpha val="0"/>
                  </a:schemeClr>
                </a:gs>
                <a:gs pos="93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a:p>
          </p:txBody>
        </p:sp>
      </p:grpSp>
      <p:sp>
        <p:nvSpPr>
          <p:cNvPr id="12" name="Rectangle 11">
            <a:extLst>
              <a:ext uri="{FF2B5EF4-FFF2-40B4-BE49-F238E27FC236}">
                <a16:creationId xmlns:a16="http://schemas.microsoft.com/office/drawing/2014/main" id="{B4A172B5-6154-084A-8839-FCC182C69B1D}"/>
              </a:ext>
            </a:extLst>
          </p:cNvPr>
          <p:cNvSpPr/>
          <p:nvPr/>
        </p:nvSpPr>
        <p:spPr>
          <a:xfrm>
            <a:off x="6811860" y="3468864"/>
            <a:ext cx="464527" cy="273053"/>
          </a:xfrm>
          <a:prstGeom prst="rect">
            <a:avLst/>
          </a:prstGeom>
          <a:noFill/>
          <a:ln w="317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ular Callout 12">
            <a:extLst>
              <a:ext uri="{FF2B5EF4-FFF2-40B4-BE49-F238E27FC236}">
                <a16:creationId xmlns:a16="http://schemas.microsoft.com/office/drawing/2014/main" id="{D8AD4A55-8B40-014C-B8BF-B2034B5D9A8F}"/>
              </a:ext>
            </a:extLst>
          </p:cNvPr>
          <p:cNvSpPr/>
          <p:nvPr/>
        </p:nvSpPr>
        <p:spPr bwMode="auto">
          <a:xfrm>
            <a:off x="4878443" y="975388"/>
            <a:ext cx="3008875" cy="1830546"/>
          </a:xfrm>
          <a:prstGeom prst="wedgeRoundRectCallout">
            <a:avLst>
              <a:gd name="adj1" fmla="val 21429"/>
              <a:gd name="adj2" fmla="val 69588"/>
              <a:gd name="adj3" fmla="val 16667"/>
            </a:avLst>
          </a:prstGeom>
          <a:solidFill>
            <a:schemeClr val="tx2"/>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9144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200">
                <a:solidFill>
                  <a:schemeClr val="bg1"/>
                </a:solidFill>
                <a:cs typeface="Calibri" pitchFamily="34" charset="0"/>
              </a:rPr>
              <a:t>This template has been formatted with five levels of bullets. These styles are available in most placeholders.</a:t>
            </a:r>
          </a:p>
          <a:p>
            <a:pPr eaLnBrk="0" fontAlgn="base" hangingPunct="0">
              <a:spcBef>
                <a:spcPct val="50000"/>
              </a:spcBef>
              <a:spcAft>
                <a:spcPct val="0"/>
              </a:spcAft>
            </a:pPr>
            <a:r>
              <a:rPr lang="en-CA" sz="1200">
                <a:solidFill>
                  <a:schemeClr val="bg1"/>
                </a:solidFill>
                <a:cs typeface="Calibri" pitchFamily="34" charset="0"/>
              </a:rPr>
              <a:t>To use these styles, first select your text, then click the ‘</a:t>
            </a:r>
            <a:r>
              <a:rPr lang="en-CA" sz="1200" b="1">
                <a:solidFill>
                  <a:schemeClr val="bg1"/>
                </a:solidFill>
                <a:cs typeface="Calibri" pitchFamily="34" charset="0"/>
              </a:rPr>
              <a:t>Increase List Level</a:t>
            </a:r>
            <a:r>
              <a:rPr lang="en-CA" sz="1200">
                <a:solidFill>
                  <a:schemeClr val="bg1"/>
                </a:solidFill>
                <a:cs typeface="Calibri" pitchFamily="34" charset="0"/>
              </a:rPr>
              <a:t>’ or ‘</a:t>
            </a:r>
            <a:r>
              <a:rPr lang="en-CA" sz="1200" b="1">
                <a:solidFill>
                  <a:schemeClr val="bg1"/>
                </a:solidFill>
                <a:cs typeface="Calibri" pitchFamily="34" charset="0"/>
              </a:rPr>
              <a:t>Decrease List Level</a:t>
            </a:r>
            <a:r>
              <a:rPr lang="en-CA" sz="1200">
                <a:solidFill>
                  <a:schemeClr val="bg1"/>
                </a:solidFill>
                <a:cs typeface="Calibri" pitchFamily="34" charset="0"/>
              </a:rPr>
              <a:t>’ button until you reach the desired style.</a:t>
            </a:r>
          </a:p>
        </p:txBody>
      </p:sp>
      <p:sp>
        <p:nvSpPr>
          <p:cNvPr id="15" name="Rectangle 14">
            <a:extLst>
              <a:ext uri="{FF2B5EF4-FFF2-40B4-BE49-F238E27FC236}">
                <a16:creationId xmlns:a16="http://schemas.microsoft.com/office/drawing/2014/main" id="{C2874F63-FC9E-A444-9B5E-80D915B73F2B}"/>
              </a:ext>
            </a:extLst>
          </p:cNvPr>
          <p:cNvSpPr/>
          <p:nvPr/>
        </p:nvSpPr>
        <p:spPr>
          <a:xfrm>
            <a:off x="6098796" y="3468864"/>
            <a:ext cx="427839" cy="286941"/>
          </a:xfrm>
          <a:prstGeom prst="rect">
            <a:avLst/>
          </a:prstGeom>
          <a:noFill/>
          <a:ln w="31750">
            <a:solidFill>
              <a:srgbClr val="00A18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ounded Rectangular Callout 15">
            <a:extLst>
              <a:ext uri="{FF2B5EF4-FFF2-40B4-BE49-F238E27FC236}">
                <a16:creationId xmlns:a16="http://schemas.microsoft.com/office/drawing/2014/main" id="{AEA9996A-E0B3-B347-86C2-54BC4651A3CB}"/>
              </a:ext>
            </a:extLst>
          </p:cNvPr>
          <p:cNvSpPr/>
          <p:nvPr/>
        </p:nvSpPr>
        <p:spPr bwMode="auto">
          <a:xfrm>
            <a:off x="4148601" y="4488828"/>
            <a:ext cx="3008875" cy="1078999"/>
          </a:xfrm>
          <a:prstGeom prst="wedgeRoundRectCallout">
            <a:avLst>
              <a:gd name="adj1" fmla="val 20871"/>
              <a:gd name="adj2" fmla="val -83526"/>
              <a:gd name="adj3" fmla="val 16667"/>
            </a:avLst>
          </a:prstGeom>
          <a:solidFill>
            <a:srgbClr val="00A189"/>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9144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200">
                <a:solidFill>
                  <a:schemeClr val="bg1"/>
                </a:solidFill>
                <a:cs typeface="Calibri" pitchFamily="34" charset="0"/>
              </a:rPr>
              <a:t>If you would like a regular paragraph, first select your text, then click the ‘</a:t>
            </a:r>
            <a:r>
              <a:rPr lang="en-CA" sz="1200" b="1">
                <a:solidFill>
                  <a:schemeClr val="bg1"/>
                </a:solidFill>
                <a:cs typeface="Calibri" pitchFamily="34" charset="0"/>
              </a:rPr>
              <a:t>Bullet</a:t>
            </a:r>
            <a:r>
              <a:rPr lang="en-CA" sz="1200">
                <a:solidFill>
                  <a:schemeClr val="bg1"/>
                </a:solidFill>
                <a:cs typeface="Calibri" pitchFamily="34" charset="0"/>
              </a:rPr>
              <a:t>’ button to remove the bullet. </a:t>
            </a:r>
          </a:p>
        </p:txBody>
      </p:sp>
      <p:sp>
        <p:nvSpPr>
          <p:cNvPr id="18" name="Freeform 17">
            <a:extLst>
              <a:ext uri="{FF2B5EF4-FFF2-40B4-BE49-F238E27FC236}">
                <a16:creationId xmlns:a16="http://schemas.microsoft.com/office/drawing/2014/main" id="{0D513D85-72B4-7349-83B7-FE7D0753960E}"/>
              </a:ext>
            </a:extLst>
          </p:cNvPr>
          <p:cNvSpPr/>
          <p:nvPr/>
        </p:nvSpPr>
        <p:spPr>
          <a:xfrm>
            <a:off x="6811860" y="5220611"/>
            <a:ext cx="553674" cy="234892"/>
          </a:xfrm>
          <a:custGeom>
            <a:avLst/>
            <a:gdLst>
              <a:gd name="connsiteX0" fmla="*/ 201336 w 553674"/>
              <a:gd name="connsiteY0" fmla="*/ 0 h 234892"/>
              <a:gd name="connsiteX1" fmla="*/ 553674 w 553674"/>
              <a:gd name="connsiteY1" fmla="*/ 234892 h 234892"/>
              <a:gd name="connsiteX2" fmla="*/ 0 w 553674"/>
              <a:gd name="connsiteY2" fmla="*/ 218114 h 234892"/>
            </a:gdLst>
            <a:ahLst/>
            <a:cxnLst>
              <a:cxn ang="0">
                <a:pos x="connsiteX0" y="connsiteY0"/>
              </a:cxn>
              <a:cxn ang="0">
                <a:pos x="connsiteX1" y="connsiteY1"/>
              </a:cxn>
              <a:cxn ang="0">
                <a:pos x="connsiteX2" y="connsiteY2"/>
              </a:cxn>
            </a:cxnLst>
            <a:rect l="l" t="t" r="r" b="b"/>
            <a:pathLst>
              <a:path w="553674" h="234892">
                <a:moveTo>
                  <a:pt x="201336" y="0"/>
                </a:moveTo>
                <a:lnTo>
                  <a:pt x="553674" y="234892"/>
                </a:lnTo>
                <a:lnTo>
                  <a:pt x="0" y="218114"/>
                </a:lnTo>
              </a:path>
            </a:pathLst>
          </a:custGeom>
          <a:solidFill>
            <a:srgbClr val="00A189"/>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9144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endParaRPr lang="en-CA" sz="1200">
              <a:solidFill>
                <a:schemeClr val="bg1"/>
              </a:solidFill>
              <a:cs typeface="Calibri" pitchFamily="34" charset="0"/>
            </a:endParaRPr>
          </a:p>
        </p:txBody>
      </p:sp>
      <p:sp>
        <p:nvSpPr>
          <p:cNvPr id="19" name="Rounded Rectangular Callout 18">
            <a:extLst>
              <a:ext uri="{FF2B5EF4-FFF2-40B4-BE49-F238E27FC236}">
                <a16:creationId xmlns:a16="http://schemas.microsoft.com/office/drawing/2014/main" id="{AAC32C8C-9A2A-B641-9DEF-FC57B7F13D3B}"/>
              </a:ext>
            </a:extLst>
          </p:cNvPr>
          <p:cNvSpPr/>
          <p:nvPr/>
        </p:nvSpPr>
        <p:spPr bwMode="auto">
          <a:xfrm>
            <a:off x="8614853" y="4072961"/>
            <a:ext cx="3008875" cy="1078999"/>
          </a:xfrm>
          <a:prstGeom prst="wedgeRoundRectCallout">
            <a:avLst>
              <a:gd name="adj1" fmla="val -57195"/>
              <a:gd name="adj2" fmla="val 36983"/>
              <a:gd name="adj3" fmla="val 16667"/>
            </a:avLst>
          </a:prstGeom>
          <a:solidFill>
            <a:schemeClr val="accent5"/>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9144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200">
                <a:solidFill>
                  <a:schemeClr val="bg1"/>
                </a:solidFill>
                <a:cs typeface="Calibri" pitchFamily="34" charset="0"/>
              </a:rPr>
              <a:t>If you would like to add a subheading into a text box, remove the bullet, then make the text bold and change the text to a secondary colour.</a:t>
            </a:r>
          </a:p>
        </p:txBody>
      </p:sp>
      <p:sp>
        <p:nvSpPr>
          <p:cNvPr id="20" name="Rectangle 19">
            <a:extLst>
              <a:ext uri="{FF2B5EF4-FFF2-40B4-BE49-F238E27FC236}">
                <a16:creationId xmlns:a16="http://schemas.microsoft.com/office/drawing/2014/main" id="{482D776E-E30F-2E44-82DD-7F4C7C1532F4}"/>
              </a:ext>
            </a:extLst>
          </p:cNvPr>
          <p:cNvSpPr/>
          <p:nvPr/>
        </p:nvSpPr>
        <p:spPr>
          <a:xfrm>
            <a:off x="5771626" y="3468864"/>
            <a:ext cx="276836" cy="286941"/>
          </a:xfrm>
          <a:prstGeom prst="rect">
            <a:avLst/>
          </a:prstGeom>
          <a:noFill/>
          <a:ln w="31750">
            <a:solidFill>
              <a:srgbClr val="6D247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ounded Rectangular Callout 20">
            <a:extLst>
              <a:ext uri="{FF2B5EF4-FFF2-40B4-BE49-F238E27FC236}">
                <a16:creationId xmlns:a16="http://schemas.microsoft.com/office/drawing/2014/main" id="{FABB8F02-A662-F84C-BE56-2355431F8358}"/>
              </a:ext>
            </a:extLst>
          </p:cNvPr>
          <p:cNvSpPr/>
          <p:nvPr/>
        </p:nvSpPr>
        <p:spPr bwMode="auto">
          <a:xfrm>
            <a:off x="3485532" y="3157890"/>
            <a:ext cx="2044394" cy="1078999"/>
          </a:xfrm>
          <a:prstGeom prst="wedgeRoundRectCallout">
            <a:avLst>
              <a:gd name="adj1" fmla="val 60120"/>
              <a:gd name="adj2" fmla="val 5884"/>
              <a:gd name="adj3" fmla="val 16667"/>
            </a:avLst>
          </a:prstGeom>
          <a:solidFill>
            <a:srgbClr val="6D247A"/>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9144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200">
                <a:solidFill>
                  <a:schemeClr val="bg1"/>
                </a:solidFill>
                <a:cs typeface="Calibri" pitchFamily="34" charset="0"/>
              </a:rPr>
              <a:t>Quickly fix incorrect text styling of a selected element with the ’</a:t>
            </a:r>
            <a:r>
              <a:rPr lang="en-CA" sz="1200" b="1">
                <a:solidFill>
                  <a:schemeClr val="bg1"/>
                </a:solidFill>
                <a:cs typeface="Calibri" pitchFamily="34" charset="0"/>
              </a:rPr>
              <a:t>Clear All Formatting</a:t>
            </a:r>
            <a:r>
              <a:rPr lang="en-CA" sz="1200">
                <a:solidFill>
                  <a:schemeClr val="bg1"/>
                </a:solidFill>
                <a:cs typeface="Calibri" pitchFamily="34" charset="0"/>
              </a:rPr>
              <a:t>’ button.</a:t>
            </a:r>
          </a:p>
        </p:txBody>
      </p:sp>
      <p:sp>
        <p:nvSpPr>
          <p:cNvPr id="22" name="Rectangle 21">
            <a:extLst>
              <a:ext uri="{FF2B5EF4-FFF2-40B4-BE49-F238E27FC236}">
                <a16:creationId xmlns:a16="http://schemas.microsoft.com/office/drawing/2014/main" id="{601EDE77-603A-1C40-8DA7-28AA7F2F940D}"/>
              </a:ext>
            </a:extLst>
          </p:cNvPr>
          <p:cNvSpPr/>
          <p:nvPr/>
        </p:nvSpPr>
        <p:spPr>
          <a:xfrm>
            <a:off x="2634143" y="3638359"/>
            <a:ext cx="566163" cy="251670"/>
          </a:xfrm>
          <a:prstGeom prst="rect">
            <a:avLst/>
          </a:prstGeom>
          <a:noFill/>
          <a:ln w="31750">
            <a:solidFill>
              <a:srgbClr val="8DBF2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ounded Rectangular Callout 22">
            <a:extLst>
              <a:ext uri="{FF2B5EF4-FFF2-40B4-BE49-F238E27FC236}">
                <a16:creationId xmlns:a16="http://schemas.microsoft.com/office/drawing/2014/main" id="{BE3494D5-5014-0F41-B86B-F1CAE4EAA96E}"/>
              </a:ext>
            </a:extLst>
          </p:cNvPr>
          <p:cNvSpPr/>
          <p:nvPr/>
        </p:nvSpPr>
        <p:spPr bwMode="auto">
          <a:xfrm>
            <a:off x="647153" y="4159366"/>
            <a:ext cx="2327476" cy="1801393"/>
          </a:xfrm>
          <a:prstGeom prst="wedgeRoundRectCallout">
            <a:avLst>
              <a:gd name="adj1" fmla="val 34008"/>
              <a:gd name="adj2" fmla="val -65062"/>
              <a:gd name="adj3" fmla="val 16667"/>
            </a:avLst>
          </a:prstGeom>
          <a:solidFill>
            <a:srgbClr val="8DBF2E"/>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9144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200">
                <a:solidFill>
                  <a:schemeClr val="bg1"/>
                </a:solidFill>
                <a:cs typeface="Calibri" pitchFamily="34" charset="0"/>
              </a:rPr>
              <a:t>The ‘</a:t>
            </a:r>
            <a:r>
              <a:rPr lang="en-CA" sz="1200" b="1">
                <a:solidFill>
                  <a:schemeClr val="bg1"/>
                </a:solidFill>
                <a:cs typeface="Calibri" pitchFamily="34" charset="0"/>
              </a:rPr>
              <a:t>Reset</a:t>
            </a:r>
            <a:r>
              <a:rPr lang="en-CA" sz="1200">
                <a:solidFill>
                  <a:schemeClr val="bg1"/>
                </a:solidFill>
                <a:cs typeface="Calibri" pitchFamily="34" charset="0"/>
              </a:rPr>
              <a:t>’ button clears all formatting from placeholders and returns the placeholders to their original location.</a:t>
            </a:r>
          </a:p>
          <a:p>
            <a:pPr eaLnBrk="0" fontAlgn="base" hangingPunct="0">
              <a:spcBef>
                <a:spcPct val="50000"/>
              </a:spcBef>
              <a:spcAft>
                <a:spcPct val="0"/>
              </a:spcAft>
            </a:pPr>
            <a:r>
              <a:rPr lang="en-CA" sz="1200">
                <a:solidFill>
                  <a:schemeClr val="bg1"/>
                </a:solidFill>
                <a:cs typeface="Calibri" pitchFamily="34" charset="0"/>
              </a:rPr>
              <a:t>Use this button if you want to clear unwanted formatting from a whole slide.</a:t>
            </a:r>
          </a:p>
        </p:txBody>
      </p:sp>
    </p:spTree>
    <p:extLst>
      <p:ext uri="{BB962C8B-B14F-4D97-AF65-F5344CB8AC3E}">
        <p14:creationId xmlns:p14="http://schemas.microsoft.com/office/powerpoint/2010/main" val="42560299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8FDE8B-EBE9-5D43-8ABB-3F80550FD936}"/>
              </a:ext>
            </a:extLst>
          </p:cNvPr>
          <p:cNvSpPr>
            <a:spLocks noGrp="1"/>
          </p:cNvSpPr>
          <p:nvPr>
            <p:ph type="title"/>
          </p:nvPr>
        </p:nvSpPr>
        <p:spPr/>
        <p:txBody>
          <a:bodyPr/>
          <a:lstStyle/>
          <a:p>
            <a:r>
              <a:rPr lang="en-CA"/>
              <a:t>Bar Graph with Content</a:t>
            </a:r>
          </a:p>
        </p:txBody>
      </p:sp>
      <p:graphicFrame>
        <p:nvGraphicFramePr>
          <p:cNvPr id="9" name="Content Placeholder 8">
            <a:extLst>
              <a:ext uri="{FF2B5EF4-FFF2-40B4-BE49-F238E27FC236}">
                <a16:creationId xmlns:a16="http://schemas.microsoft.com/office/drawing/2014/main" id="{E3D23F01-CCCB-4C42-A723-6C6B36EA7520}"/>
              </a:ext>
            </a:extLst>
          </p:cNvPr>
          <p:cNvGraphicFramePr>
            <a:graphicFrameLocks noGrp="1"/>
          </p:cNvGraphicFramePr>
          <p:nvPr>
            <p:ph idx="1"/>
            <p:extLst>
              <p:ext uri="{D42A27DB-BD31-4B8C-83A1-F6EECF244321}">
                <p14:modId xmlns:p14="http://schemas.microsoft.com/office/powerpoint/2010/main" val="3368230883"/>
              </p:ext>
            </p:extLst>
          </p:nvPr>
        </p:nvGraphicFramePr>
        <p:xfrm>
          <a:off x="381000" y="1590675"/>
          <a:ext cx="6429375" cy="417830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B55E594C-A75D-F741-B42E-370FD49E7B27}"/>
              </a:ext>
            </a:extLst>
          </p:cNvPr>
          <p:cNvSpPr>
            <a:spLocks noGrp="1"/>
          </p:cNvSpPr>
          <p:nvPr>
            <p:ph type="body" sz="half" idx="2"/>
          </p:nvPr>
        </p:nvSpPr>
        <p:spPr>
          <a:xfrm>
            <a:off x="7524749" y="1590676"/>
            <a:ext cx="3575051" cy="3671280"/>
          </a:xfrm>
        </p:spPr>
        <p:txBody>
          <a:bodyPr>
            <a:normAutofit/>
          </a:bodyPr>
          <a:lstStyle/>
          <a:p>
            <a:pPr marL="0" indent="0">
              <a:buNone/>
            </a:pPr>
            <a:r>
              <a:rPr lang="en-CA" sz="1200" b="1">
                <a:solidFill>
                  <a:schemeClr val="tx2"/>
                </a:solidFill>
              </a:rPr>
              <a:t>Series 1 </a:t>
            </a:r>
            <a:br>
              <a:rPr lang="en-CA" sz="1200" b="1"/>
            </a:br>
            <a:r>
              <a:rPr lang="en-CA" sz="1200"/>
              <a:t>Proin at </a:t>
            </a:r>
            <a:r>
              <a:rPr lang="en-CA" sz="1200" err="1"/>
              <a:t>nunc</a:t>
            </a:r>
            <a:r>
              <a:rPr lang="en-CA" sz="1200"/>
              <a:t> </a:t>
            </a:r>
            <a:r>
              <a:rPr lang="en-CA" sz="1200" err="1"/>
              <a:t>interdum</a:t>
            </a:r>
            <a:r>
              <a:rPr lang="en-CA" sz="1200"/>
              <a:t>, </a:t>
            </a:r>
            <a:r>
              <a:rPr lang="en-CA" sz="1200" err="1"/>
              <a:t>ultricies</a:t>
            </a:r>
            <a:r>
              <a:rPr lang="en-CA" sz="1200"/>
              <a:t> </a:t>
            </a:r>
            <a:r>
              <a:rPr lang="en-CA" sz="1200" err="1"/>
              <a:t>tortor</a:t>
            </a:r>
            <a:r>
              <a:rPr lang="en-CA" sz="1200"/>
              <a:t> non, </a:t>
            </a:r>
            <a:r>
              <a:rPr lang="en-CA" sz="1200" err="1"/>
              <a:t>feugiat</a:t>
            </a:r>
            <a:r>
              <a:rPr lang="en-CA" sz="1200"/>
              <a:t> ipsum. </a:t>
            </a:r>
            <a:r>
              <a:rPr lang="en-CA" sz="1200" err="1"/>
              <a:t>Suspendisse</a:t>
            </a:r>
            <a:r>
              <a:rPr lang="en-CA" sz="1200"/>
              <a:t> </a:t>
            </a:r>
            <a:r>
              <a:rPr lang="en-CA" sz="1200" err="1"/>
              <a:t>iaculis</a:t>
            </a:r>
            <a:r>
              <a:rPr lang="en-CA" sz="1200"/>
              <a:t>, </a:t>
            </a:r>
            <a:r>
              <a:rPr lang="en-CA" sz="1200" err="1"/>
              <a:t>quam</a:t>
            </a:r>
            <a:r>
              <a:rPr lang="en-CA" sz="1200"/>
              <a:t> </a:t>
            </a:r>
            <a:r>
              <a:rPr lang="en-CA" sz="1200" err="1"/>
              <a:t>eget</a:t>
            </a:r>
            <a:r>
              <a:rPr lang="en-CA" sz="1200"/>
              <a:t> </a:t>
            </a:r>
            <a:r>
              <a:rPr lang="en-CA" sz="1200" err="1"/>
              <a:t>accumsan</a:t>
            </a:r>
            <a:r>
              <a:rPr lang="en-CA" sz="1200"/>
              <a:t> </a:t>
            </a:r>
            <a:r>
              <a:rPr lang="en-CA" sz="1200" err="1"/>
              <a:t>interdum</a:t>
            </a:r>
            <a:r>
              <a:rPr lang="en-CA" sz="1200"/>
              <a:t>, </a:t>
            </a:r>
            <a:r>
              <a:rPr lang="en-CA" sz="1200" err="1"/>
              <a:t>enim</a:t>
            </a:r>
            <a:r>
              <a:rPr lang="en-CA" sz="1200"/>
              <a:t> </a:t>
            </a:r>
            <a:r>
              <a:rPr lang="en-CA" sz="1200" err="1"/>
              <a:t>nibh</a:t>
            </a:r>
            <a:r>
              <a:rPr lang="en-CA" sz="1200"/>
              <a:t> </a:t>
            </a:r>
            <a:r>
              <a:rPr lang="en-CA" sz="1200" err="1"/>
              <a:t>facilisis</a:t>
            </a:r>
            <a:r>
              <a:rPr lang="en-CA" sz="1200"/>
              <a:t> </a:t>
            </a:r>
            <a:r>
              <a:rPr lang="en-CA" sz="1200" err="1"/>
              <a:t>lectus</a:t>
            </a:r>
            <a:r>
              <a:rPr lang="en-CA" sz="1200"/>
              <a:t>, sit </a:t>
            </a:r>
            <a:r>
              <a:rPr lang="en-CA" sz="1200" err="1"/>
              <a:t>amet</a:t>
            </a:r>
            <a:r>
              <a:rPr lang="en-CA" sz="1200"/>
              <a:t> </a:t>
            </a:r>
            <a:r>
              <a:rPr lang="en-CA" sz="1200" err="1"/>
              <a:t>luctus</a:t>
            </a:r>
            <a:r>
              <a:rPr lang="en-CA" sz="1200"/>
              <a:t> </a:t>
            </a:r>
            <a:r>
              <a:rPr lang="en-CA" sz="1200" err="1"/>
              <a:t>urna</a:t>
            </a:r>
            <a:r>
              <a:rPr lang="en-CA" sz="1200"/>
              <a:t> magna in </a:t>
            </a:r>
            <a:r>
              <a:rPr lang="en-CA" sz="1200" err="1"/>
              <a:t>nunc</a:t>
            </a:r>
            <a:r>
              <a:rPr lang="en-CA" sz="1200"/>
              <a:t>.</a:t>
            </a:r>
          </a:p>
          <a:p>
            <a:pPr marL="0" indent="0">
              <a:buNone/>
            </a:pPr>
            <a:r>
              <a:rPr lang="en-CA" sz="1200" b="1">
                <a:solidFill>
                  <a:schemeClr val="accent1"/>
                </a:solidFill>
              </a:rPr>
              <a:t>Series 2</a:t>
            </a:r>
            <a:br>
              <a:rPr lang="en-CA" sz="1200" b="1"/>
            </a:br>
            <a:r>
              <a:rPr lang="en-CA" sz="1200"/>
              <a:t>Integer vel </a:t>
            </a:r>
            <a:r>
              <a:rPr lang="en-CA" sz="1200" err="1"/>
              <a:t>dapibus</a:t>
            </a:r>
            <a:r>
              <a:rPr lang="en-CA" sz="1200"/>
              <a:t> </a:t>
            </a:r>
            <a:r>
              <a:rPr lang="en-CA" sz="1200" err="1"/>
              <a:t>tortor</a:t>
            </a:r>
            <a:r>
              <a:rPr lang="en-CA" sz="1200"/>
              <a:t>. </a:t>
            </a:r>
            <a:r>
              <a:rPr lang="en-CA" sz="1200" err="1"/>
              <a:t>Phasellus</a:t>
            </a:r>
            <a:r>
              <a:rPr lang="en-CA" sz="1200"/>
              <a:t> </a:t>
            </a:r>
            <a:r>
              <a:rPr lang="en-CA" sz="1200" err="1"/>
              <a:t>venenatis</a:t>
            </a:r>
            <a:r>
              <a:rPr lang="en-CA" sz="1200"/>
              <a:t>, </a:t>
            </a:r>
            <a:r>
              <a:rPr lang="en-CA" sz="1200" err="1"/>
              <a:t>purus</a:t>
            </a:r>
            <a:r>
              <a:rPr lang="en-CA" sz="1200"/>
              <a:t> </a:t>
            </a:r>
            <a:r>
              <a:rPr lang="en-CA" sz="1200" err="1"/>
              <a:t>ut</a:t>
            </a:r>
            <a:r>
              <a:rPr lang="en-CA" sz="1200"/>
              <a:t> semper </a:t>
            </a:r>
            <a:r>
              <a:rPr lang="en-CA" sz="1200" err="1"/>
              <a:t>ultrices</a:t>
            </a:r>
            <a:r>
              <a:rPr lang="en-CA" sz="1200"/>
              <a:t>, ipsum libero </a:t>
            </a:r>
            <a:r>
              <a:rPr lang="en-CA" sz="1200" err="1"/>
              <a:t>blandit</a:t>
            </a:r>
            <a:r>
              <a:rPr lang="en-CA" sz="1200"/>
              <a:t> </a:t>
            </a:r>
            <a:r>
              <a:rPr lang="en-CA" sz="1200" err="1"/>
              <a:t>nisl</a:t>
            </a:r>
            <a:r>
              <a:rPr lang="en-CA" sz="1200"/>
              <a:t>, vel </a:t>
            </a:r>
            <a:r>
              <a:rPr lang="en-CA" sz="1200" err="1"/>
              <a:t>molestie</a:t>
            </a:r>
            <a:r>
              <a:rPr lang="en-CA" sz="1200"/>
              <a:t>. Duis </a:t>
            </a:r>
            <a:r>
              <a:rPr lang="en-CA" sz="1200" err="1"/>
              <a:t>tincidunt</a:t>
            </a:r>
            <a:r>
              <a:rPr lang="en-CA" sz="1200"/>
              <a:t> </a:t>
            </a:r>
            <a:r>
              <a:rPr lang="en-CA" sz="1200" err="1"/>
              <a:t>hendrerit</a:t>
            </a:r>
            <a:r>
              <a:rPr lang="en-CA" sz="1200"/>
              <a:t> </a:t>
            </a:r>
            <a:r>
              <a:rPr lang="en-CA" sz="1200" err="1"/>
              <a:t>justo</a:t>
            </a:r>
            <a:r>
              <a:rPr lang="en-CA" sz="1200"/>
              <a:t>, </a:t>
            </a:r>
            <a:r>
              <a:rPr lang="en-CA" sz="1200" err="1"/>
              <a:t>porttitor</a:t>
            </a:r>
            <a:r>
              <a:rPr lang="en-CA" sz="1200"/>
              <a:t> </a:t>
            </a:r>
            <a:r>
              <a:rPr lang="en-CA" sz="1200" err="1"/>
              <a:t>faucibus</a:t>
            </a:r>
            <a:r>
              <a:rPr lang="en-CA" sz="1200"/>
              <a:t>.</a:t>
            </a:r>
          </a:p>
          <a:p>
            <a:pPr marL="0" indent="0">
              <a:buNone/>
            </a:pPr>
            <a:r>
              <a:rPr lang="en-CA" sz="1200" b="1">
                <a:solidFill>
                  <a:srgbClr val="6FC7EA"/>
                </a:solidFill>
              </a:rPr>
              <a:t>Series 3</a:t>
            </a:r>
            <a:br>
              <a:rPr lang="en-CA" sz="1200" b="1"/>
            </a:br>
            <a:r>
              <a:rPr lang="en-CA" sz="1200"/>
              <a:t>Vestibulum ac </a:t>
            </a:r>
            <a:r>
              <a:rPr lang="en-CA" sz="1200" err="1"/>
              <a:t>viverra</a:t>
            </a:r>
            <a:r>
              <a:rPr lang="en-CA" sz="1200"/>
              <a:t> eros. Cras </a:t>
            </a:r>
            <a:r>
              <a:rPr lang="en-CA" sz="1200" err="1"/>
              <a:t>venenatis</a:t>
            </a:r>
            <a:r>
              <a:rPr lang="en-CA" sz="1200"/>
              <a:t> diam </a:t>
            </a:r>
            <a:r>
              <a:rPr lang="en-CA" sz="1200" err="1"/>
              <a:t>nec</a:t>
            </a:r>
            <a:r>
              <a:rPr lang="en-CA" sz="1200"/>
              <a:t> </a:t>
            </a:r>
            <a:r>
              <a:rPr lang="en-CA" sz="1200" err="1"/>
              <a:t>enim</a:t>
            </a:r>
            <a:r>
              <a:rPr lang="en-CA" sz="1200"/>
              <a:t> tempus </a:t>
            </a:r>
            <a:r>
              <a:rPr lang="en-CA" sz="1200" err="1"/>
              <a:t>imperdiet</a:t>
            </a:r>
            <a:r>
              <a:rPr lang="en-CA" sz="1200"/>
              <a:t>. </a:t>
            </a:r>
            <a:r>
              <a:rPr lang="en-CA" sz="1200" err="1"/>
              <a:t>Fusce</a:t>
            </a:r>
            <a:r>
              <a:rPr lang="en-CA" sz="1200"/>
              <a:t> lacinia, </a:t>
            </a:r>
            <a:r>
              <a:rPr lang="en-CA" sz="1200" err="1"/>
              <a:t>elit</a:t>
            </a:r>
            <a:r>
              <a:rPr lang="en-CA" sz="1200"/>
              <a:t> vitae gravida </a:t>
            </a:r>
            <a:r>
              <a:rPr lang="en-CA" sz="1200" err="1"/>
              <a:t>condimentum</a:t>
            </a:r>
            <a:r>
              <a:rPr lang="en-CA" sz="1200"/>
              <a:t>, dolor </a:t>
            </a:r>
            <a:r>
              <a:rPr lang="en-CA" sz="1200" err="1"/>
              <a:t>urna</a:t>
            </a:r>
            <a:r>
              <a:rPr lang="en-CA" sz="1200"/>
              <a:t> dictum </a:t>
            </a:r>
            <a:r>
              <a:rPr lang="en-CA" sz="1200" err="1"/>
              <a:t>quam</a:t>
            </a:r>
            <a:r>
              <a:rPr lang="en-CA" sz="1200"/>
              <a:t>, </a:t>
            </a:r>
            <a:r>
              <a:rPr lang="en-CA" sz="1200" err="1"/>
              <a:t>vehicula</a:t>
            </a:r>
            <a:r>
              <a:rPr lang="en-CA" sz="1200"/>
              <a:t> </a:t>
            </a:r>
            <a:r>
              <a:rPr lang="en-CA" sz="1200" err="1"/>
              <a:t>efficitur</a:t>
            </a:r>
            <a:r>
              <a:rPr lang="en-CA" sz="1200"/>
              <a:t> ex.</a:t>
            </a:r>
          </a:p>
        </p:txBody>
      </p:sp>
      <p:sp>
        <p:nvSpPr>
          <p:cNvPr id="3" name="Slide Number Placeholder 2">
            <a:extLst>
              <a:ext uri="{FF2B5EF4-FFF2-40B4-BE49-F238E27FC236}">
                <a16:creationId xmlns:a16="http://schemas.microsoft.com/office/drawing/2014/main" id="{AC89B3FF-5DC2-FD4F-AACF-FF2C47DF49D9}"/>
              </a:ext>
            </a:extLst>
          </p:cNvPr>
          <p:cNvSpPr>
            <a:spLocks noGrp="1"/>
          </p:cNvSpPr>
          <p:nvPr>
            <p:ph type="sldNum" sz="quarter" idx="12"/>
          </p:nvPr>
        </p:nvSpPr>
        <p:spPr/>
        <p:txBody>
          <a:bodyPr/>
          <a:lstStyle/>
          <a:p>
            <a:fld id="{E4ECB127-6B1D-4440-BB59-CB7FB51359B3}" type="slidenum">
              <a:rPr lang="en-CA" smtClean="0"/>
              <a:pPr/>
              <a:t>40</a:t>
            </a:fld>
            <a:endParaRPr lang="en-CA"/>
          </a:p>
        </p:txBody>
      </p:sp>
    </p:spTree>
    <p:extLst>
      <p:ext uri="{BB962C8B-B14F-4D97-AF65-F5344CB8AC3E}">
        <p14:creationId xmlns:p14="http://schemas.microsoft.com/office/powerpoint/2010/main" val="1068806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8FDE8B-EBE9-5D43-8ABB-3F80550FD936}"/>
              </a:ext>
            </a:extLst>
          </p:cNvPr>
          <p:cNvSpPr>
            <a:spLocks noGrp="1"/>
          </p:cNvSpPr>
          <p:nvPr>
            <p:ph type="title"/>
          </p:nvPr>
        </p:nvSpPr>
        <p:spPr/>
        <p:txBody>
          <a:bodyPr/>
          <a:lstStyle/>
          <a:p>
            <a:r>
              <a:rPr lang="en-CA"/>
              <a:t>Stacked Graph with Content</a:t>
            </a:r>
          </a:p>
        </p:txBody>
      </p:sp>
      <p:graphicFrame>
        <p:nvGraphicFramePr>
          <p:cNvPr id="9" name="Content Placeholder 8">
            <a:extLst>
              <a:ext uri="{FF2B5EF4-FFF2-40B4-BE49-F238E27FC236}">
                <a16:creationId xmlns:a16="http://schemas.microsoft.com/office/drawing/2014/main" id="{E3D23F01-CCCB-4C42-A723-6C6B36EA7520}"/>
              </a:ext>
            </a:extLst>
          </p:cNvPr>
          <p:cNvGraphicFramePr>
            <a:graphicFrameLocks noGrp="1"/>
          </p:cNvGraphicFramePr>
          <p:nvPr>
            <p:ph idx="1"/>
            <p:extLst>
              <p:ext uri="{D42A27DB-BD31-4B8C-83A1-F6EECF244321}">
                <p14:modId xmlns:p14="http://schemas.microsoft.com/office/powerpoint/2010/main" val="2199744501"/>
              </p:ext>
            </p:extLst>
          </p:nvPr>
        </p:nvGraphicFramePr>
        <p:xfrm>
          <a:off x="381000" y="1590675"/>
          <a:ext cx="6429375" cy="41783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AC89B3FF-5DC2-FD4F-AACF-FF2C47DF49D9}"/>
              </a:ext>
            </a:extLst>
          </p:cNvPr>
          <p:cNvSpPr>
            <a:spLocks noGrp="1"/>
          </p:cNvSpPr>
          <p:nvPr>
            <p:ph type="sldNum" sz="quarter" idx="12"/>
          </p:nvPr>
        </p:nvSpPr>
        <p:spPr/>
        <p:txBody>
          <a:bodyPr/>
          <a:lstStyle/>
          <a:p>
            <a:fld id="{E4ECB127-6B1D-4440-BB59-CB7FB51359B3}" type="slidenum">
              <a:rPr lang="en-CA" smtClean="0"/>
              <a:pPr/>
              <a:t>41</a:t>
            </a:fld>
            <a:endParaRPr lang="en-CA"/>
          </a:p>
        </p:txBody>
      </p:sp>
      <p:sp>
        <p:nvSpPr>
          <p:cNvPr id="12" name="Oval 11">
            <a:extLst>
              <a:ext uri="{FF2B5EF4-FFF2-40B4-BE49-F238E27FC236}">
                <a16:creationId xmlns:a16="http://schemas.microsoft.com/office/drawing/2014/main" id="{337155AE-C80A-0E40-9B25-E5CCC9E53DAE}"/>
              </a:ext>
            </a:extLst>
          </p:cNvPr>
          <p:cNvSpPr/>
          <p:nvPr/>
        </p:nvSpPr>
        <p:spPr>
          <a:xfrm>
            <a:off x="7680325" y="1973658"/>
            <a:ext cx="1506141" cy="1506141"/>
          </a:xfrm>
          <a:prstGeom prst="ellipse">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algn="ctr"/>
            <a:r>
              <a:rPr lang="en-CA" sz="1100">
                <a:solidFill>
                  <a:srgbClr val="DC4633"/>
                </a:solidFill>
              </a:rPr>
              <a:t>Category 1</a:t>
            </a:r>
          </a:p>
          <a:p>
            <a:pPr lvl="0" algn="ctr"/>
            <a:r>
              <a:rPr lang="en-CA" sz="2800" b="1">
                <a:solidFill>
                  <a:schemeClr val="accent3"/>
                </a:solidFill>
                <a:cs typeface="Arial" panose="020B0604020202020204" pitchFamily="34" charset="0"/>
              </a:rPr>
              <a:t>00%</a:t>
            </a:r>
          </a:p>
          <a:p>
            <a:pPr algn="ctr"/>
            <a:r>
              <a:rPr lang="en-CA" sz="1100">
                <a:solidFill>
                  <a:schemeClr val="accent3"/>
                </a:solidFill>
              </a:rPr>
              <a:t>In gravida ante et</a:t>
            </a:r>
            <a:endParaRPr lang="en-CA" sz="1100" b="1">
              <a:solidFill>
                <a:schemeClr val="accent3"/>
              </a:solidFill>
              <a:cs typeface="Arial" panose="020B0604020202020204" pitchFamily="34" charset="0"/>
            </a:endParaRPr>
          </a:p>
        </p:txBody>
      </p:sp>
      <p:sp>
        <p:nvSpPr>
          <p:cNvPr id="13" name="Oval 12">
            <a:extLst>
              <a:ext uri="{FF2B5EF4-FFF2-40B4-BE49-F238E27FC236}">
                <a16:creationId xmlns:a16="http://schemas.microsoft.com/office/drawing/2014/main" id="{7D0E63D0-1A8D-6F4C-9779-1593D1968C6D}"/>
              </a:ext>
            </a:extLst>
          </p:cNvPr>
          <p:cNvSpPr/>
          <p:nvPr/>
        </p:nvSpPr>
        <p:spPr>
          <a:xfrm>
            <a:off x="9534525" y="1973658"/>
            <a:ext cx="1506141" cy="1506141"/>
          </a:xfrm>
          <a:prstGeom prst="ellipse">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algn="ctr"/>
            <a:r>
              <a:rPr lang="en-CA" sz="1100">
                <a:solidFill>
                  <a:srgbClr val="DC4633"/>
                </a:solidFill>
              </a:rPr>
              <a:t>Category 2</a:t>
            </a:r>
          </a:p>
          <a:p>
            <a:pPr lvl="0" algn="ctr"/>
            <a:r>
              <a:rPr lang="en-CA" sz="2800" b="1">
                <a:solidFill>
                  <a:srgbClr val="DC4633"/>
                </a:solidFill>
                <a:cs typeface="Arial" panose="020B0604020202020204" pitchFamily="34" charset="0"/>
              </a:rPr>
              <a:t>00%</a:t>
            </a:r>
          </a:p>
          <a:p>
            <a:pPr lvl="0" algn="ctr"/>
            <a:r>
              <a:rPr lang="en-CA" sz="1100">
                <a:solidFill>
                  <a:srgbClr val="DC4633"/>
                </a:solidFill>
              </a:rPr>
              <a:t>In gravida ante et</a:t>
            </a:r>
            <a:endParaRPr lang="en-CA" sz="1100" b="1">
              <a:solidFill>
                <a:srgbClr val="DC4633"/>
              </a:solidFill>
              <a:cs typeface="Arial" panose="020B0604020202020204" pitchFamily="34" charset="0"/>
            </a:endParaRPr>
          </a:p>
        </p:txBody>
      </p:sp>
      <p:sp>
        <p:nvSpPr>
          <p:cNvPr id="14" name="Oval 13">
            <a:extLst>
              <a:ext uri="{FF2B5EF4-FFF2-40B4-BE49-F238E27FC236}">
                <a16:creationId xmlns:a16="http://schemas.microsoft.com/office/drawing/2014/main" id="{E55C1849-E711-BC4E-AE7B-03DF9DBD88E3}"/>
              </a:ext>
            </a:extLst>
          </p:cNvPr>
          <p:cNvSpPr/>
          <p:nvPr/>
        </p:nvSpPr>
        <p:spPr>
          <a:xfrm>
            <a:off x="7680325" y="3777058"/>
            <a:ext cx="1506141" cy="1506141"/>
          </a:xfrm>
          <a:prstGeom prst="ellipse">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algn="ctr"/>
            <a:r>
              <a:rPr lang="en-CA" sz="1100">
                <a:solidFill>
                  <a:srgbClr val="DC4633"/>
                </a:solidFill>
              </a:rPr>
              <a:t>Category 3</a:t>
            </a:r>
          </a:p>
          <a:p>
            <a:pPr lvl="0" algn="ctr"/>
            <a:r>
              <a:rPr lang="en-CA" sz="2800" b="1">
                <a:solidFill>
                  <a:srgbClr val="DC4633"/>
                </a:solidFill>
                <a:cs typeface="Arial" panose="020B0604020202020204" pitchFamily="34" charset="0"/>
              </a:rPr>
              <a:t>00%</a:t>
            </a:r>
          </a:p>
          <a:p>
            <a:pPr lvl="0" algn="ctr"/>
            <a:r>
              <a:rPr lang="en-CA" sz="1100">
                <a:solidFill>
                  <a:srgbClr val="DC4633"/>
                </a:solidFill>
              </a:rPr>
              <a:t>In gravida ante et</a:t>
            </a:r>
            <a:endParaRPr lang="en-CA" sz="1100" b="1">
              <a:solidFill>
                <a:srgbClr val="DC4633"/>
              </a:solidFill>
              <a:cs typeface="Arial" panose="020B0604020202020204" pitchFamily="34" charset="0"/>
            </a:endParaRPr>
          </a:p>
        </p:txBody>
      </p:sp>
      <p:sp>
        <p:nvSpPr>
          <p:cNvPr id="15" name="Oval 14">
            <a:extLst>
              <a:ext uri="{FF2B5EF4-FFF2-40B4-BE49-F238E27FC236}">
                <a16:creationId xmlns:a16="http://schemas.microsoft.com/office/drawing/2014/main" id="{51495195-0828-C14B-908E-FBAE43B1C35E}"/>
              </a:ext>
            </a:extLst>
          </p:cNvPr>
          <p:cNvSpPr/>
          <p:nvPr/>
        </p:nvSpPr>
        <p:spPr>
          <a:xfrm>
            <a:off x="9534525" y="3777058"/>
            <a:ext cx="1506141" cy="1506141"/>
          </a:xfrm>
          <a:prstGeom prst="ellipse">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algn="ctr"/>
            <a:r>
              <a:rPr lang="en-CA" sz="1100">
                <a:solidFill>
                  <a:srgbClr val="DC4633"/>
                </a:solidFill>
              </a:rPr>
              <a:t>Category 4</a:t>
            </a:r>
          </a:p>
          <a:p>
            <a:pPr lvl="0" algn="ctr"/>
            <a:r>
              <a:rPr lang="en-CA" sz="2800" b="1">
                <a:solidFill>
                  <a:srgbClr val="DC4633"/>
                </a:solidFill>
                <a:cs typeface="Arial" panose="020B0604020202020204" pitchFamily="34" charset="0"/>
              </a:rPr>
              <a:t>00%</a:t>
            </a:r>
          </a:p>
          <a:p>
            <a:pPr lvl="0" algn="ctr"/>
            <a:r>
              <a:rPr lang="en-CA" sz="1100">
                <a:solidFill>
                  <a:srgbClr val="DC4633"/>
                </a:solidFill>
              </a:rPr>
              <a:t>In gravida ante et</a:t>
            </a:r>
            <a:endParaRPr lang="en-CA" sz="1100" b="1">
              <a:solidFill>
                <a:srgbClr val="DC4633"/>
              </a:solidFill>
              <a:cs typeface="Arial" panose="020B0604020202020204" pitchFamily="34" charset="0"/>
            </a:endParaRPr>
          </a:p>
        </p:txBody>
      </p:sp>
    </p:spTree>
    <p:extLst>
      <p:ext uri="{BB962C8B-B14F-4D97-AF65-F5344CB8AC3E}">
        <p14:creationId xmlns:p14="http://schemas.microsoft.com/office/powerpoint/2010/main" val="4160161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8FDE8B-EBE9-5D43-8ABB-3F80550FD936}"/>
              </a:ext>
            </a:extLst>
          </p:cNvPr>
          <p:cNvSpPr>
            <a:spLocks noGrp="1"/>
          </p:cNvSpPr>
          <p:nvPr>
            <p:ph type="title"/>
          </p:nvPr>
        </p:nvSpPr>
        <p:spPr/>
        <p:txBody>
          <a:bodyPr/>
          <a:lstStyle/>
          <a:p>
            <a:r>
              <a:rPr lang="en-CA"/>
              <a:t>Stacked Graph with Content</a:t>
            </a:r>
          </a:p>
        </p:txBody>
      </p:sp>
      <p:graphicFrame>
        <p:nvGraphicFramePr>
          <p:cNvPr id="9" name="Content Placeholder 8">
            <a:extLst>
              <a:ext uri="{FF2B5EF4-FFF2-40B4-BE49-F238E27FC236}">
                <a16:creationId xmlns:a16="http://schemas.microsoft.com/office/drawing/2014/main" id="{E3D23F01-CCCB-4C42-A723-6C6B36EA7520}"/>
              </a:ext>
            </a:extLst>
          </p:cNvPr>
          <p:cNvGraphicFramePr>
            <a:graphicFrameLocks noGrp="1"/>
          </p:cNvGraphicFramePr>
          <p:nvPr>
            <p:ph idx="1"/>
            <p:extLst>
              <p:ext uri="{D42A27DB-BD31-4B8C-83A1-F6EECF244321}">
                <p14:modId xmlns:p14="http://schemas.microsoft.com/office/powerpoint/2010/main" val="3622486314"/>
              </p:ext>
            </p:extLst>
          </p:nvPr>
        </p:nvGraphicFramePr>
        <p:xfrm>
          <a:off x="381000" y="1590675"/>
          <a:ext cx="6429375" cy="41783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AC89B3FF-5DC2-FD4F-AACF-FF2C47DF49D9}"/>
              </a:ext>
            </a:extLst>
          </p:cNvPr>
          <p:cNvSpPr>
            <a:spLocks noGrp="1"/>
          </p:cNvSpPr>
          <p:nvPr>
            <p:ph type="sldNum" sz="quarter" idx="12"/>
          </p:nvPr>
        </p:nvSpPr>
        <p:spPr/>
        <p:txBody>
          <a:bodyPr/>
          <a:lstStyle/>
          <a:p>
            <a:fld id="{E4ECB127-6B1D-4440-BB59-CB7FB51359B3}" type="slidenum">
              <a:rPr lang="en-CA" smtClean="0"/>
              <a:pPr/>
              <a:t>42</a:t>
            </a:fld>
            <a:endParaRPr lang="en-CA"/>
          </a:p>
        </p:txBody>
      </p:sp>
      <p:sp>
        <p:nvSpPr>
          <p:cNvPr id="16" name="Oval 15">
            <a:extLst>
              <a:ext uri="{FF2B5EF4-FFF2-40B4-BE49-F238E27FC236}">
                <a16:creationId xmlns:a16="http://schemas.microsoft.com/office/drawing/2014/main" id="{FE3D5E77-8145-0A4B-BF5E-7A38782E2058}"/>
              </a:ext>
            </a:extLst>
          </p:cNvPr>
          <p:cNvSpPr/>
          <p:nvPr/>
        </p:nvSpPr>
        <p:spPr>
          <a:xfrm>
            <a:off x="7680325" y="1973658"/>
            <a:ext cx="1506141" cy="1506141"/>
          </a:xfrm>
          <a:prstGeom prst="ellipse">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algn="ctr"/>
            <a:r>
              <a:rPr lang="en-CA" sz="1100">
                <a:solidFill>
                  <a:srgbClr val="DC4633"/>
                </a:solidFill>
              </a:rPr>
              <a:t>Category 1</a:t>
            </a:r>
          </a:p>
          <a:p>
            <a:pPr lvl="0" algn="ctr"/>
            <a:r>
              <a:rPr lang="en-CA" sz="2800" b="1">
                <a:solidFill>
                  <a:schemeClr val="accent3"/>
                </a:solidFill>
                <a:cs typeface="Arial" panose="020B0604020202020204" pitchFamily="34" charset="0"/>
              </a:rPr>
              <a:t>00%</a:t>
            </a:r>
          </a:p>
          <a:p>
            <a:pPr algn="ctr"/>
            <a:r>
              <a:rPr lang="en-CA" sz="1100">
                <a:solidFill>
                  <a:schemeClr val="accent3"/>
                </a:solidFill>
              </a:rPr>
              <a:t>In gravida ante et</a:t>
            </a:r>
            <a:endParaRPr lang="en-CA" sz="1100" b="1">
              <a:solidFill>
                <a:schemeClr val="accent3"/>
              </a:solidFill>
              <a:cs typeface="Arial" panose="020B0604020202020204" pitchFamily="34" charset="0"/>
            </a:endParaRPr>
          </a:p>
        </p:txBody>
      </p:sp>
      <p:sp>
        <p:nvSpPr>
          <p:cNvPr id="19" name="Oval 18">
            <a:extLst>
              <a:ext uri="{FF2B5EF4-FFF2-40B4-BE49-F238E27FC236}">
                <a16:creationId xmlns:a16="http://schemas.microsoft.com/office/drawing/2014/main" id="{0F72A0A8-2195-9846-9292-51DD263101C9}"/>
              </a:ext>
            </a:extLst>
          </p:cNvPr>
          <p:cNvSpPr/>
          <p:nvPr/>
        </p:nvSpPr>
        <p:spPr>
          <a:xfrm>
            <a:off x="9534525" y="1973658"/>
            <a:ext cx="1506141" cy="1506141"/>
          </a:xfrm>
          <a:prstGeom prst="ellipse">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algn="ctr"/>
            <a:r>
              <a:rPr lang="en-CA" sz="1100">
                <a:solidFill>
                  <a:srgbClr val="DC4633"/>
                </a:solidFill>
              </a:rPr>
              <a:t>Category 2</a:t>
            </a:r>
          </a:p>
          <a:p>
            <a:pPr lvl="0" algn="ctr"/>
            <a:r>
              <a:rPr lang="en-CA" sz="2800" b="1">
                <a:solidFill>
                  <a:srgbClr val="DC4633"/>
                </a:solidFill>
                <a:cs typeface="Arial" panose="020B0604020202020204" pitchFamily="34" charset="0"/>
              </a:rPr>
              <a:t>00%</a:t>
            </a:r>
          </a:p>
          <a:p>
            <a:pPr lvl="0" algn="ctr"/>
            <a:r>
              <a:rPr lang="en-CA" sz="1100">
                <a:solidFill>
                  <a:srgbClr val="DC4633"/>
                </a:solidFill>
              </a:rPr>
              <a:t>In gravida ante et</a:t>
            </a:r>
            <a:endParaRPr lang="en-CA" sz="1100" b="1">
              <a:solidFill>
                <a:srgbClr val="DC4633"/>
              </a:solidFill>
              <a:cs typeface="Arial" panose="020B0604020202020204" pitchFamily="34" charset="0"/>
            </a:endParaRPr>
          </a:p>
        </p:txBody>
      </p:sp>
      <p:sp>
        <p:nvSpPr>
          <p:cNvPr id="20" name="Oval 19">
            <a:extLst>
              <a:ext uri="{FF2B5EF4-FFF2-40B4-BE49-F238E27FC236}">
                <a16:creationId xmlns:a16="http://schemas.microsoft.com/office/drawing/2014/main" id="{8A2C6FD5-F483-8F43-9EF8-990272E53FFF}"/>
              </a:ext>
            </a:extLst>
          </p:cNvPr>
          <p:cNvSpPr/>
          <p:nvPr/>
        </p:nvSpPr>
        <p:spPr>
          <a:xfrm>
            <a:off x="7680325" y="3777058"/>
            <a:ext cx="1506141" cy="1506141"/>
          </a:xfrm>
          <a:prstGeom prst="ellipse">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algn="ctr"/>
            <a:r>
              <a:rPr lang="en-CA" sz="1100">
                <a:solidFill>
                  <a:srgbClr val="DC4633"/>
                </a:solidFill>
              </a:rPr>
              <a:t>Category 3</a:t>
            </a:r>
          </a:p>
          <a:p>
            <a:pPr lvl="0" algn="ctr"/>
            <a:r>
              <a:rPr lang="en-CA" sz="2800" b="1">
                <a:solidFill>
                  <a:srgbClr val="DC4633"/>
                </a:solidFill>
                <a:cs typeface="Arial" panose="020B0604020202020204" pitchFamily="34" charset="0"/>
              </a:rPr>
              <a:t>00%</a:t>
            </a:r>
          </a:p>
          <a:p>
            <a:pPr lvl="0" algn="ctr"/>
            <a:r>
              <a:rPr lang="en-CA" sz="1100">
                <a:solidFill>
                  <a:srgbClr val="DC4633"/>
                </a:solidFill>
              </a:rPr>
              <a:t>In gravida ante et</a:t>
            </a:r>
            <a:endParaRPr lang="en-CA" sz="1100" b="1">
              <a:solidFill>
                <a:srgbClr val="DC4633"/>
              </a:solidFill>
              <a:cs typeface="Arial" panose="020B0604020202020204" pitchFamily="34" charset="0"/>
            </a:endParaRPr>
          </a:p>
        </p:txBody>
      </p:sp>
      <p:sp>
        <p:nvSpPr>
          <p:cNvPr id="21" name="Oval 20">
            <a:extLst>
              <a:ext uri="{FF2B5EF4-FFF2-40B4-BE49-F238E27FC236}">
                <a16:creationId xmlns:a16="http://schemas.microsoft.com/office/drawing/2014/main" id="{42C392CF-84A2-9840-9834-111D34733485}"/>
              </a:ext>
            </a:extLst>
          </p:cNvPr>
          <p:cNvSpPr/>
          <p:nvPr/>
        </p:nvSpPr>
        <p:spPr>
          <a:xfrm>
            <a:off x="9534525" y="3777058"/>
            <a:ext cx="1506141" cy="1506141"/>
          </a:xfrm>
          <a:prstGeom prst="ellipse">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algn="ctr"/>
            <a:r>
              <a:rPr lang="en-CA" sz="1100">
                <a:solidFill>
                  <a:srgbClr val="DC4633"/>
                </a:solidFill>
              </a:rPr>
              <a:t>Category 4</a:t>
            </a:r>
          </a:p>
          <a:p>
            <a:pPr lvl="0" algn="ctr"/>
            <a:r>
              <a:rPr lang="en-CA" sz="2800" b="1">
                <a:solidFill>
                  <a:srgbClr val="DC4633"/>
                </a:solidFill>
                <a:cs typeface="Arial" panose="020B0604020202020204" pitchFamily="34" charset="0"/>
              </a:rPr>
              <a:t>00%</a:t>
            </a:r>
          </a:p>
          <a:p>
            <a:pPr lvl="0" algn="ctr"/>
            <a:r>
              <a:rPr lang="en-CA" sz="1100">
                <a:solidFill>
                  <a:srgbClr val="DC4633"/>
                </a:solidFill>
              </a:rPr>
              <a:t>In gravida ante et</a:t>
            </a:r>
            <a:endParaRPr lang="en-CA" sz="1100" b="1">
              <a:solidFill>
                <a:srgbClr val="DC4633"/>
              </a:solidFill>
              <a:cs typeface="Arial" panose="020B0604020202020204" pitchFamily="34" charset="0"/>
            </a:endParaRPr>
          </a:p>
        </p:txBody>
      </p:sp>
    </p:spTree>
    <p:extLst>
      <p:ext uri="{BB962C8B-B14F-4D97-AF65-F5344CB8AC3E}">
        <p14:creationId xmlns:p14="http://schemas.microsoft.com/office/powerpoint/2010/main" val="2255117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54CA9-C73F-1E4E-A8F0-D5DE1085B595}"/>
              </a:ext>
            </a:extLst>
          </p:cNvPr>
          <p:cNvSpPr>
            <a:spLocks noGrp="1"/>
          </p:cNvSpPr>
          <p:nvPr>
            <p:ph type="title"/>
          </p:nvPr>
        </p:nvSpPr>
        <p:spPr/>
        <p:txBody>
          <a:bodyPr/>
          <a:lstStyle/>
          <a:p>
            <a:r>
              <a:rPr lang="en-CA"/>
              <a:t>Table with Content</a:t>
            </a:r>
          </a:p>
        </p:txBody>
      </p:sp>
      <p:sp>
        <p:nvSpPr>
          <p:cNvPr id="5" name="Text Placeholder 4">
            <a:extLst>
              <a:ext uri="{FF2B5EF4-FFF2-40B4-BE49-F238E27FC236}">
                <a16:creationId xmlns:a16="http://schemas.microsoft.com/office/drawing/2014/main" id="{496C2C5B-1A9C-B249-B036-FF0CE22863A5}"/>
              </a:ext>
            </a:extLst>
          </p:cNvPr>
          <p:cNvSpPr>
            <a:spLocks noGrp="1"/>
          </p:cNvSpPr>
          <p:nvPr>
            <p:ph type="body" sz="quarter" idx="14"/>
          </p:nvPr>
        </p:nvSpPr>
        <p:spPr/>
        <p:txBody>
          <a:bodyPr/>
          <a:lstStyle/>
          <a:p>
            <a:r>
              <a:rPr lang="en-CA">
                <a:solidFill>
                  <a:srgbClr val="00A189"/>
                </a:solidFill>
              </a:rPr>
              <a:t>Table Title</a:t>
            </a:r>
          </a:p>
        </p:txBody>
      </p:sp>
      <p:sp>
        <p:nvSpPr>
          <p:cNvPr id="12" name="Text Placeholder 11">
            <a:extLst>
              <a:ext uri="{FF2B5EF4-FFF2-40B4-BE49-F238E27FC236}">
                <a16:creationId xmlns:a16="http://schemas.microsoft.com/office/drawing/2014/main" id="{9C0E3998-52CE-BC4D-8011-59F4A612361F}"/>
              </a:ext>
            </a:extLst>
          </p:cNvPr>
          <p:cNvSpPr>
            <a:spLocks noGrp="1"/>
          </p:cNvSpPr>
          <p:nvPr>
            <p:ph type="body" sz="half" idx="2"/>
          </p:nvPr>
        </p:nvSpPr>
        <p:spPr>
          <a:xfrm>
            <a:off x="7524749" y="1590676"/>
            <a:ext cx="3575051" cy="3478629"/>
          </a:xfrm>
        </p:spPr>
        <p:txBody>
          <a:bodyPr/>
          <a:lstStyle/>
          <a:p>
            <a:pPr marL="0" indent="0">
              <a:buNone/>
            </a:pPr>
            <a:r>
              <a:rPr lang="en-CA"/>
              <a:t>Donec in </a:t>
            </a:r>
            <a:r>
              <a:rPr lang="en-CA" err="1"/>
              <a:t>porttitor</a:t>
            </a:r>
            <a:r>
              <a:rPr lang="en-CA"/>
              <a:t> </a:t>
            </a:r>
            <a:r>
              <a:rPr lang="en-CA" err="1"/>
              <a:t>augue</a:t>
            </a:r>
            <a:r>
              <a:rPr lang="en-CA"/>
              <a:t>, sed dictum nisi. Sed </a:t>
            </a:r>
            <a:r>
              <a:rPr lang="en-CA" err="1"/>
              <a:t>venenatis</a:t>
            </a:r>
            <a:r>
              <a:rPr lang="en-CA"/>
              <a:t> sed </a:t>
            </a:r>
            <a:r>
              <a:rPr lang="en-CA" err="1"/>
              <a:t>urna</a:t>
            </a:r>
            <a:r>
              <a:rPr lang="en-CA"/>
              <a:t> </a:t>
            </a:r>
            <a:r>
              <a:rPr lang="en-CA" err="1"/>
              <a:t>quis</a:t>
            </a:r>
            <a:r>
              <a:rPr lang="en-CA"/>
              <a:t> </a:t>
            </a:r>
            <a:r>
              <a:rPr lang="en-CA" err="1"/>
              <a:t>posuere</a:t>
            </a:r>
            <a:r>
              <a:rPr lang="en-CA"/>
              <a:t>. Lorem ipsum dolor sit </a:t>
            </a:r>
            <a:r>
              <a:rPr lang="en-CA" err="1"/>
              <a:t>amet</a:t>
            </a:r>
            <a:r>
              <a:rPr lang="en-CA"/>
              <a:t>, </a:t>
            </a:r>
            <a:r>
              <a:rPr lang="en-CA" err="1"/>
              <a:t>consectetur</a:t>
            </a:r>
            <a:r>
              <a:rPr lang="en-CA"/>
              <a:t> </a:t>
            </a:r>
            <a:r>
              <a:rPr lang="en-CA" err="1"/>
              <a:t>adipiscing</a:t>
            </a:r>
            <a:r>
              <a:rPr lang="en-CA"/>
              <a:t> </a:t>
            </a:r>
            <a:r>
              <a:rPr lang="en-CA" err="1"/>
              <a:t>elit</a:t>
            </a:r>
            <a:r>
              <a:rPr lang="en-CA"/>
              <a:t>. </a:t>
            </a:r>
          </a:p>
          <a:p>
            <a:pPr marL="0" indent="0">
              <a:buNone/>
            </a:pPr>
            <a:r>
              <a:rPr lang="en-CA" err="1"/>
              <a:t>Curabitur</a:t>
            </a:r>
            <a:r>
              <a:rPr lang="en-CA"/>
              <a:t> </a:t>
            </a:r>
            <a:r>
              <a:rPr lang="en-CA" err="1"/>
              <a:t>ullamcorper</a:t>
            </a:r>
            <a:r>
              <a:rPr lang="en-CA"/>
              <a:t> </a:t>
            </a:r>
            <a:r>
              <a:rPr lang="en-CA" err="1"/>
              <a:t>faucibus</a:t>
            </a:r>
            <a:r>
              <a:rPr lang="en-CA"/>
              <a:t> </a:t>
            </a:r>
            <a:r>
              <a:rPr lang="en-CA" err="1"/>
              <a:t>risus</a:t>
            </a:r>
            <a:r>
              <a:rPr lang="en-CA"/>
              <a:t>, </a:t>
            </a:r>
            <a:r>
              <a:rPr lang="en-CA" err="1"/>
              <a:t>nec</a:t>
            </a:r>
            <a:r>
              <a:rPr lang="en-CA"/>
              <a:t> gravida </a:t>
            </a:r>
            <a:r>
              <a:rPr lang="en-CA" err="1"/>
              <a:t>turpis</a:t>
            </a:r>
            <a:r>
              <a:rPr lang="en-CA"/>
              <a:t> dictum in. Cras </a:t>
            </a:r>
            <a:r>
              <a:rPr lang="en-CA" err="1"/>
              <a:t>eget</a:t>
            </a:r>
            <a:r>
              <a:rPr lang="en-CA"/>
              <a:t> </a:t>
            </a:r>
            <a:r>
              <a:rPr lang="en-CA" err="1"/>
              <a:t>felis</a:t>
            </a:r>
            <a:r>
              <a:rPr lang="en-CA"/>
              <a:t> vel </a:t>
            </a:r>
            <a:r>
              <a:rPr lang="en-CA" err="1"/>
              <a:t>velit</a:t>
            </a:r>
            <a:r>
              <a:rPr lang="en-CA"/>
              <a:t> cursus </a:t>
            </a:r>
            <a:r>
              <a:rPr lang="en-CA" err="1"/>
              <a:t>tempor</a:t>
            </a:r>
            <a:r>
              <a:rPr lang="en-CA"/>
              <a:t> id vel </a:t>
            </a:r>
            <a:r>
              <a:rPr lang="en-CA" err="1"/>
              <a:t>purus</a:t>
            </a:r>
            <a:r>
              <a:rPr lang="en-CA"/>
              <a:t>. </a:t>
            </a:r>
            <a:r>
              <a:rPr lang="en-CA" err="1"/>
              <a:t>Suspendisse</a:t>
            </a:r>
            <a:r>
              <a:rPr lang="en-CA"/>
              <a:t> </a:t>
            </a:r>
            <a:r>
              <a:rPr lang="en-CA" err="1"/>
              <a:t>vulputate</a:t>
            </a:r>
            <a:r>
              <a:rPr lang="en-CA"/>
              <a:t> porta </a:t>
            </a:r>
            <a:r>
              <a:rPr lang="en-CA" err="1"/>
              <a:t>lectus</a:t>
            </a:r>
            <a:r>
              <a:rPr lang="en-CA"/>
              <a:t>, at </a:t>
            </a:r>
            <a:r>
              <a:rPr lang="en-CA" err="1"/>
              <a:t>tristique</a:t>
            </a:r>
            <a:r>
              <a:rPr lang="en-CA"/>
              <a:t> mi </a:t>
            </a:r>
            <a:r>
              <a:rPr lang="en-CA" err="1"/>
              <a:t>fringilla</a:t>
            </a:r>
            <a:r>
              <a:rPr lang="en-CA"/>
              <a:t> </a:t>
            </a:r>
            <a:r>
              <a:rPr lang="en-CA" err="1"/>
              <a:t>eu</a:t>
            </a:r>
            <a:r>
              <a:rPr lang="en-CA"/>
              <a:t>. </a:t>
            </a:r>
          </a:p>
          <a:p>
            <a:pPr marL="0" indent="0">
              <a:buNone/>
            </a:pPr>
            <a:r>
              <a:rPr lang="en-CA" err="1"/>
              <a:t>Aliquam</a:t>
            </a:r>
            <a:r>
              <a:rPr lang="en-CA"/>
              <a:t> </a:t>
            </a:r>
            <a:r>
              <a:rPr lang="en-CA" err="1"/>
              <a:t>erat</a:t>
            </a:r>
            <a:r>
              <a:rPr lang="en-CA"/>
              <a:t> </a:t>
            </a:r>
            <a:r>
              <a:rPr lang="en-CA" err="1"/>
              <a:t>volutpat</a:t>
            </a:r>
            <a:r>
              <a:rPr lang="en-CA"/>
              <a:t>. </a:t>
            </a:r>
            <a:r>
              <a:rPr lang="en-CA" err="1"/>
              <a:t>Suspendisse</a:t>
            </a:r>
            <a:r>
              <a:rPr lang="en-CA"/>
              <a:t> </a:t>
            </a:r>
            <a:r>
              <a:rPr lang="en-CA" err="1"/>
              <a:t>potenti</a:t>
            </a:r>
            <a:r>
              <a:rPr lang="en-CA"/>
              <a:t>. Proin at </a:t>
            </a:r>
            <a:r>
              <a:rPr lang="en-CA" err="1"/>
              <a:t>nunc</a:t>
            </a:r>
            <a:r>
              <a:rPr lang="en-CA"/>
              <a:t> </a:t>
            </a:r>
            <a:r>
              <a:rPr lang="en-CA" err="1"/>
              <a:t>interdum</a:t>
            </a:r>
            <a:r>
              <a:rPr lang="en-CA"/>
              <a:t>, </a:t>
            </a:r>
            <a:r>
              <a:rPr lang="en-CA" err="1"/>
              <a:t>ultricies</a:t>
            </a:r>
            <a:r>
              <a:rPr lang="en-CA"/>
              <a:t> </a:t>
            </a:r>
            <a:r>
              <a:rPr lang="en-CA" err="1"/>
              <a:t>tortor</a:t>
            </a:r>
            <a:r>
              <a:rPr lang="en-CA"/>
              <a:t> non, </a:t>
            </a:r>
            <a:r>
              <a:rPr lang="en-CA" err="1"/>
              <a:t>feugiat</a:t>
            </a:r>
            <a:r>
              <a:rPr lang="en-CA"/>
              <a:t> ipsum.</a:t>
            </a:r>
          </a:p>
        </p:txBody>
      </p:sp>
      <p:sp>
        <p:nvSpPr>
          <p:cNvPr id="3" name="Slide Number Placeholder 2">
            <a:extLst>
              <a:ext uri="{FF2B5EF4-FFF2-40B4-BE49-F238E27FC236}">
                <a16:creationId xmlns:a16="http://schemas.microsoft.com/office/drawing/2014/main" id="{E6C75E35-0ED5-7349-AA03-7CFCB6F17AFC}"/>
              </a:ext>
            </a:extLst>
          </p:cNvPr>
          <p:cNvSpPr>
            <a:spLocks noGrp="1"/>
          </p:cNvSpPr>
          <p:nvPr>
            <p:ph type="sldNum" sz="quarter" idx="12"/>
          </p:nvPr>
        </p:nvSpPr>
        <p:spPr/>
        <p:txBody>
          <a:bodyPr/>
          <a:lstStyle/>
          <a:p>
            <a:fld id="{E4ECB127-6B1D-4440-BB59-CB7FB51359B3}" type="slidenum">
              <a:rPr lang="en-CA" smtClean="0"/>
              <a:pPr/>
              <a:t>43</a:t>
            </a:fld>
            <a:endParaRPr lang="en-CA"/>
          </a:p>
        </p:txBody>
      </p:sp>
      <p:graphicFrame>
        <p:nvGraphicFramePr>
          <p:cNvPr id="13" name="Content Placeholder 12">
            <a:extLst>
              <a:ext uri="{FF2B5EF4-FFF2-40B4-BE49-F238E27FC236}">
                <a16:creationId xmlns:a16="http://schemas.microsoft.com/office/drawing/2014/main" id="{5BB4C64F-23D4-AF41-8405-98F2FAE79444}"/>
              </a:ext>
            </a:extLst>
          </p:cNvPr>
          <p:cNvGraphicFramePr>
            <a:graphicFrameLocks noGrp="1"/>
          </p:cNvGraphicFramePr>
          <p:nvPr>
            <p:ph idx="1"/>
            <p:extLst>
              <p:ext uri="{D42A27DB-BD31-4B8C-83A1-F6EECF244321}">
                <p14:modId xmlns:p14="http://schemas.microsoft.com/office/powerpoint/2010/main" val="1335070590"/>
              </p:ext>
            </p:extLst>
          </p:nvPr>
        </p:nvGraphicFramePr>
        <p:xfrm>
          <a:off x="380999" y="2146300"/>
          <a:ext cx="6429373" cy="2595880"/>
        </p:xfrm>
        <a:graphic>
          <a:graphicData uri="http://schemas.openxmlformats.org/drawingml/2006/table">
            <a:tbl>
              <a:tblPr firstRow="1" firstCol="1" lastRow="1">
                <a:tableStyleId>{73A6DA28-BB08-4E28-94E8-AB53A02DD50B}</a:tableStyleId>
              </a:tblPr>
              <a:tblGrid>
                <a:gridCol w="1910897">
                  <a:extLst>
                    <a:ext uri="{9D8B030D-6E8A-4147-A177-3AD203B41FA5}">
                      <a16:colId xmlns:a16="http://schemas.microsoft.com/office/drawing/2014/main" val="514027607"/>
                    </a:ext>
                  </a:extLst>
                </a:gridCol>
                <a:gridCol w="1129619">
                  <a:extLst>
                    <a:ext uri="{9D8B030D-6E8A-4147-A177-3AD203B41FA5}">
                      <a16:colId xmlns:a16="http://schemas.microsoft.com/office/drawing/2014/main" val="1177997513"/>
                    </a:ext>
                  </a:extLst>
                </a:gridCol>
                <a:gridCol w="1129619">
                  <a:extLst>
                    <a:ext uri="{9D8B030D-6E8A-4147-A177-3AD203B41FA5}">
                      <a16:colId xmlns:a16="http://schemas.microsoft.com/office/drawing/2014/main" val="888839124"/>
                    </a:ext>
                  </a:extLst>
                </a:gridCol>
                <a:gridCol w="1129619">
                  <a:extLst>
                    <a:ext uri="{9D8B030D-6E8A-4147-A177-3AD203B41FA5}">
                      <a16:colId xmlns:a16="http://schemas.microsoft.com/office/drawing/2014/main" val="3647172144"/>
                    </a:ext>
                  </a:extLst>
                </a:gridCol>
                <a:gridCol w="1129619">
                  <a:extLst>
                    <a:ext uri="{9D8B030D-6E8A-4147-A177-3AD203B41FA5}">
                      <a16:colId xmlns:a16="http://schemas.microsoft.com/office/drawing/2014/main" val="2673770047"/>
                    </a:ext>
                  </a:extLst>
                </a:gridCol>
              </a:tblGrid>
              <a:tr h="370840">
                <a:tc>
                  <a:txBody>
                    <a:bodyPr/>
                    <a:lstStyle/>
                    <a:p>
                      <a:endParaRPr lang="en-CA" sz="1200"/>
                    </a:p>
                  </a:txBody>
                  <a:tcPr anchor="ctr">
                    <a:lnB w="3175" cap="flat" cmpd="sng" algn="ctr">
                      <a:solidFill>
                        <a:schemeClr val="bg1">
                          <a:lumMod val="50000"/>
                        </a:schemeClr>
                      </a:solidFill>
                      <a:prstDash val="solid"/>
                      <a:round/>
                      <a:headEnd type="none" w="med" len="med"/>
                      <a:tailEnd type="none" w="med" len="med"/>
                    </a:lnB>
                  </a:tcPr>
                </a:tc>
                <a:tc>
                  <a:txBody>
                    <a:bodyPr/>
                    <a:lstStyle/>
                    <a:p>
                      <a:pPr algn="r"/>
                      <a:r>
                        <a:rPr lang="en-CA" sz="1200"/>
                        <a:t>Heading </a:t>
                      </a:r>
                    </a:p>
                  </a:txBody>
                  <a:tcPr anchor="ctr">
                    <a:lnB w="3175" cap="flat" cmpd="sng" algn="ctr">
                      <a:solidFill>
                        <a:schemeClr val="bg1">
                          <a:lumMod val="50000"/>
                        </a:schemeClr>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200"/>
                        <a:t>Heading </a:t>
                      </a:r>
                    </a:p>
                  </a:txBody>
                  <a:tcPr anchor="ctr">
                    <a:lnB w="3175" cap="flat" cmpd="sng" algn="ctr">
                      <a:solidFill>
                        <a:schemeClr val="bg1">
                          <a:lumMod val="50000"/>
                        </a:schemeClr>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200"/>
                        <a:t>Heading </a:t>
                      </a:r>
                    </a:p>
                  </a:txBody>
                  <a:tcPr anchor="ctr">
                    <a:lnB w="3175" cap="flat" cmpd="sng" algn="ctr">
                      <a:solidFill>
                        <a:schemeClr val="bg1">
                          <a:lumMod val="50000"/>
                        </a:schemeClr>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200"/>
                        <a:t>Heading </a:t>
                      </a:r>
                    </a:p>
                  </a:txBody>
                  <a:tcPr anchor="ctr">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489735469"/>
                  </a:ext>
                </a:extLst>
              </a:tr>
              <a:tr h="370840">
                <a:tc>
                  <a:txBody>
                    <a:bodyPr/>
                    <a:lstStyle/>
                    <a:p>
                      <a:r>
                        <a:rPr lang="en-CA" sz="1200"/>
                        <a:t>Category A</a:t>
                      </a:r>
                    </a:p>
                  </a:txBody>
                  <a:tcPr anchor="ctr">
                    <a:lnT w="3175" cap="flat" cmpd="sng" algn="ctr">
                      <a:solidFill>
                        <a:schemeClr val="bg1">
                          <a:lumMod val="50000"/>
                        </a:schemeClr>
                      </a:solidFill>
                      <a:prstDash val="solid"/>
                      <a:round/>
                      <a:headEnd type="none" w="med" len="med"/>
                      <a:tailEnd type="none" w="med" len="med"/>
                    </a:lnT>
                  </a:tcPr>
                </a:tc>
                <a:tc>
                  <a:txBody>
                    <a:bodyPr/>
                    <a:lstStyle/>
                    <a:p>
                      <a:pPr algn="r"/>
                      <a:r>
                        <a:rPr lang="en-CA" sz="1200"/>
                        <a:t>000</a:t>
                      </a:r>
                    </a:p>
                  </a:txBody>
                  <a:tcPr anchor="ctr">
                    <a:lnT w="3175" cap="flat" cmpd="sng" algn="ctr">
                      <a:solidFill>
                        <a:schemeClr val="bg1">
                          <a:lumMod val="50000"/>
                        </a:schemeClr>
                      </a:solidFill>
                      <a:prstDash val="solid"/>
                      <a:round/>
                      <a:headEnd type="none" w="med" len="med"/>
                      <a:tailEnd type="none" w="med" len="med"/>
                    </a:lnT>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200"/>
                        <a:t>000</a:t>
                      </a:r>
                    </a:p>
                  </a:txBody>
                  <a:tcPr anchor="ctr">
                    <a:lnT w="3175" cap="flat" cmpd="sng" algn="ctr">
                      <a:solidFill>
                        <a:schemeClr val="bg1">
                          <a:lumMod val="50000"/>
                        </a:schemeClr>
                      </a:solidFill>
                      <a:prstDash val="solid"/>
                      <a:round/>
                      <a:headEnd type="none" w="med" len="med"/>
                      <a:tailEnd type="none" w="med" len="med"/>
                    </a:lnT>
                  </a:tcPr>
                </a:tc>
                <a:tc>
                  <a:txBody>
                    <a:bodyPr/>
                    <a:lstStyle/>
                    <a:p>
                      <a:pPr algn="r"/>
                      <a:r>
                        <a:rPr lang="en-CA" sz="1200"/>
                        <a:t>000</a:t>
                      </a:r>
                    </a:p>
                  </a:txBody>
                  <a:tcPr anchor="ctr">
                    <a:lnT w="3175" cap="flat" cmpd="sng" algn="ctr">
                      <a:solidFill>
                        <a:schemeClr val="bg1">
                          <a:lumMod val="50000"/>
                        </a:schemeClr>
                      </a:solidFill>
                      <a:prstDash val="solid"/>
                      <a:round/>
                      <a:headEnd type="none" w="med" len="med"/>
                      <a:tailEnd type="none" w="med" len="med"/>
                    </a:lnT>
                  </a:tcPr>
                </a:tc>
                <a:tc>
                  <a:txBody>
                    <a:bodyPr/>
                    <a:lstStyle/>
                    <a:p>
                      <a:pPr algn="r"/>
                      <a:r>
                        <a:rPr lang="en-CA" sz="1200"/>
                        <a:t>000</a:t>
                      </a:r>
                    </a:p>
                  </a:txBody>
                  <a:tcPr anchor="ctr">
                    <a:lnT w="3175"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2529715864"/>
                  </a:ext>
                </a:extLst>
              </a:tr>
              <a:tr h="370840">
                <a:tc>
                  <a:txBody>
                    <a:bodyPr/>
                    <a:lstStyle/>
                    <a:p>
                      <a:r>
                        <a:rPr lang="en-CA" sz="1200"/>
                        <a:t>Category B</a:t>
                      </a:r>
                    </a:p>
                  </a:txBody>
                  <a:tcPr anchor="ctr"/>
                </a:tc>
                <a:tc>
                  <a:txBody>
                    <a:bodyPr/>
                    <a:lstStyle/>
                    <a:p>
                      <a:pPr algn="r"/>
                      <a:r>
                        <a:rPr lang="en-CA" sz="1200"/>
                        <a:t>000</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200"/>
                        <a:t>000</a:t>
                      </a:r>
                    </a:p>
                  </a:txBody>
                  <a:tcPr anchor="ctr"/>
                </a:tc>
                <a:tc>
                  <a:txBody>
                    <a:bodyPr/>
                    <a:lstStyle/>
                    <a:p>
                      <a:pPr algn="r"/>
                      <a:r>
                        <a:rPr lang="en-CA" sz="1200"/>
                        <a:t>000</a:t>
                      </a:r>
                    </a:p>
                  </a:txBody>
                  <a:tcPr anchor="ctr"/>
                </a:tc>
                <a:tc>
                  <a:txBody>
                    <a:bodyPr/>
                    <a:lstStyle/>
                    <a:p>
                      <a:pPr algn="r"/>
                      <a:r>
                        <a:rPr lang="en-CA" sz="1200"/>
                        <a:t>000</a:t>
                      </a:r>
                    </a:p>
                  </a:txBody>
                  <a:tcPr anchor="ctr"/>
                </a:tc>
                <a:extLst>
                  <a:ext uri="{0D108BD9-81ED-4DB2-BD59-A6C34878D82A}">
                    <a16:rowId xmlns:a16="http://schemas.microsoft.com/office/drawing/2014/main" val="356164628"/>
                  </a:ext>
                </a:extLst>
              </a:tr>
              <a:tr h="370840">
                <a:tc>
                  <a:txBody>
                    <a:bodyPr/>
                    <a:lstStyle/>
                    <a:p>
                      <a:r>
                        <a:rPr lang="en-CA" sz="1200"/>
                        <a:t>Category C</a:t>
                      </a:r>
                    </a:p>
                  </a:txBody>
                  <a:tcPr anchor="ctr"/>
                </a:tc>
                <a:tc>
                  <a:txBody>
                    <a:bodyPr/>
                    <a:lstStyle/>
                    <a:p>
                      <a:pPr algn="r"/>
                      <a:r>
                        <a:rPr lang="en-CA" sz="1200"/>
                        <a:t>000</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200"/>
                        <a:t>000</a:t>
                      </a:r>
                    </a:p>
                  </a:txBody>
                  <a:tcPr anchor="ctr"/>
                </a:tc>
                <a:tc>
                  <a:txBody>
                    <a:bodyPr/>
                    <a:lstStyle/>
                    <a:p>
                      <a:pPr algn="r"/>
                      <a:r>
                        <a:rPr lang="en-CA" sz="1200"/>
                        <a:t>000</a:t>
                      </a:r>
                    </a:p>
                  </a:txBody>
                  <a:tcPr anchor="ctr"/>
                </a:tc>
                <a:tc>
                  <a:txBody>
                    <a:bodyPr/>
                    <a:lstStyle/>
                    <a:p>
                      <a:pPr algn="r"/>
                      <a:r>
                        <a:rPr lang="en-CA" sz="1200"/>
                        <a:t>000</a:t>
                      </a:r>
                    </a:p>
                  </a:txBody>
                  <a:tcPr anchor="ctr"/>
                </a:tc>
                <a:extLst>
                  <a:ext uri="{0D108BD9-81ED-4DB2-BD59-A6C34878D82A}">
                    <a16:rowId xmlns:a16="http://schemas.microsoft.com/office/drawing/2014/main" val="1599175483"/>
                  </a:ext>
                </a:extLst>
              </a:tr>
              <a:tr h="370840">
                <a:tc>
                  <a:txBody>
                    <a:bodyPr/>
                    <a:lstStyle/>
                    <a:p>
                      <a:r>
                        <a:rPr lang="en-CA" sz="1200"/>
                        <a:t>Category D</a:t>
                      </a:r>
                    </a:p>
                  </a:txBody>
                  <a:tcPr anchor="ctr"/>
                </a:tc>
                <a:tc>
                  <a:txBody>
                    <a:bodyPr/>
                    <a:lstStyle/>
                    <a:p>
                      <a:pPr algn="r"/>
                      <a:r>
                        <a:rPr lang="en-CA" sz="1200"/>
                        <a:t>000</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200"/>
                        <a:t>000</a:t>
                      </a:r>
                    </a:p>
                  </a:txBody>
                  <a:tcPr anchor="ctr"/>
                </a:tc>
                <a:tc>
                  <a:txBody>
                    <a:bodyPr/>
                    <a:lstStyle/>
                    <a:p>
                      <a:pPr algn="r"/>
                      <a:r>
                        <a:rPr lang="en-CA" sz="1200"/>
                        <a:t>000</a:t>
                      </a:r>
                    </a:p>
                  </a:txBody>
                  <a:tcPr anchor="ctr"/>
                </a:tc>
                <a:tc>
                  <a:txBody>
                    <a:bodyPr/>
                    <a:lstStyle/>
                    <a:p>
                      <a:pPr algn="r"/>
                      <a:r>
                        <a:rPr lang="en-CA" sz="1200"/>
                        <a:t>000</a:t>
                      </a:r>
                    </a:p>
                  </a:txBody>
                  <a:tcPr anchor="ctr"/>
                </a:tc>
                <a:extLst>
                  <a:ext uri="{0D108BD9-81ED-4DB2-BD59-A6C34878D82A}">
                    <a16:rowId xmlns:a16="http://schemas.microsoft.com/office/drawing/2014/main" val="2639845390"/>
                  </a:ext>
                </a:extLst>
              </a:tr>
              <a:tr h="370840">
                <a:tc>
                  <a:txBody>
                    <a:bodyPr/>
                    <a:lstStyle/>
                    <a:p>
                      <a:r>
                        <a:rPr lang="en-CA" sz="1200"/>
                        <a:t>Category E</a:t>
                      </a:r>
                    </a:p>
                  </a:txBody>
                  <a:tcPr anchor="ctr">
                    <a:lnB w="3175" cap="flat" cmpd="sng" algn="ctr">
                      <a:solidFill>
                        <a:schemeClr val="bg1">
                          <a:lumMod val="50000"/>
                        </a:schemeClr>
                      </a:solidFill>
                      <a:prstDash val="solid"/>
                      <a:round/>
                      <a:headEnd type="none" w="med" len="med"/>
                      <a:tailEnd type="none" w="med" len="med"/>
                    </a:lnB>
                  </a:tcPr>
                </a:tc>
                <a:tc>
                  <a:txBody>
                    <a:bodyPr/>
                    <a:lstStyle/>
                    <a:p>
                      <a:pPr algn="r"/>
                      <a:r>
                        <a:rPr lang="en-CA" sz="1200"/>
                        <a:t>000</a:t>
                      </a:r>
                    </a:p>
                  </a:txBody>
                  <a:tcPr anchor="ctr">
                    <a:lnB w="3175" cap="flat" cmpd="sng" algn="ctr">
                      <a:solidFill>
                        <a:schemeClr val="bg1">
                          <a:lumMod val="50000"/>
                        </a:schemeClr>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200"/>
                        <a:t>000</a:t>
                      </a:r>
                    </a:p>
                  </a:txBody>
                  <a:tcPr anchor="ctr">
                    <a:lnB w="3175" cap="flat" cmpd="sng" algn="ctr">
                      <a:solidFill>
                        <a:schemeClr val="bg1">
                          <a:lumMod val="50000"/>
                        </a:schemeClr>
                      </a:solidFill>
                      <a:prstDash val="solid"/>
                      <a:round/>
                      <a:headEnd type="none" w="med" len="med"/>
                      <a:tailEnd type="none" w="med" len="med"/>
                    </a:lnB>
                  </a:tcPr>
                </a:tc>
                <a:tc>
                  <a:txBody>
                    <a:bodyPr/>
                    <a:lstStyle/>
                    <a:p>
                      <a:pPr algn="r"/>
                      <a:r>
                        <a:rPr lang="en-CA" sz="1200"/>
                        <a:t>000</a:t>
                      </a:r>
                    </a:p>
                  </a:txBody>
                  <a:tcPr anchor="ctr">
                    <a:lnB w="3175" cap="flat" cmpd="sng" algn="ctr">
                      <a:solidFill>
                        <a:schemeClr val="bg1">
                          <a:lumMod val="50000"/>
                        </a:schemeClr>
                      </a:solidFill>
                      <a:prstDash val="solid"/>
                      <a:round/>
                      <a:headEnd type="none" w="med" len="med"/>
                      <a:tailEnd type="none" w="med" len="med"/>
                    </a:lnB>
                  </a:tcPr>
                </a:tc>
                <a:tc>
                  <a:txBody>
                    <a:bodyPr/>
                    <a:lstStyle/>
                    <a:p>
                      <a:pPr algn="r"/>
                      <a:r>
                        <a:rPr lang="en-CA" sz="1200"/>
                        <a:t>000</a:t>
                      </a:r>
                    </a:p>
                  </a:txBody>
                  <a:tcPr anchor="ctr">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416731625"/>
                  </a:ext>
                </a:extLst>
              </a:tr>
              <a:tr h="370840">
                <a:tc>
                  <a:txBody>
                    <a:bodyPr/>
                    <a:lstStyle/>
                    <a:p>
                      <a:r>
                        <a:rPr lang="en-CA" sz="1200">
                          <a:solidFill>
                            <a:srgbClr val="00A189"/>
                          </a:solidFill>
                        </a:rPr>
                        <a:t>Total</a:t>
                      </a:r>
                    </a:p>
                  </a:txBody>
                  <a:tcPr anchor="ctr">
                    <a:lnT w="3175" cap="flat" cmpd="sng" algn="ctr">
                      <a:solidFill>
                        <a:schemeClr val="bg1">
                          <a:lumMod val="50000"/>
                        </a:schemeClr>
                      </a:solidFill>
                      <a:prstDash val="solid"/>
                      <a:round/>
                      <a:headEnd type="none" w="med" len="med"/>
                      <a:tailEnd type="none" w="med" len="med"/>
                    </a:lnT>
                  </a:tcPr>
                </a:tc>
                <a:tc>
                  <a:txBody>
                    <a:bodyPr/>
                    <a:lstStyle/>
                    <a:p>
                      <a:pPr algn="r"/>
                      <a:r>
                        <a:rPr lang="en-CA" sz="1200">
                          <a:solidFill>
                            <a:srgbClr val="00A189"/>
                          </a:solidFill>
                        </a:rPr>
                        <a:t>000</a:t>
                      </a:r>
                    </a:p>
                  </a:txBody>
                  <a:tcPr anchor="ctr">
                    <a:lnT w="3175" cap="flat" cmpd="sng" algn="ctr">
                      <a:solidFill>
                        <a:schemeClr val="bg1">
                          <a:lumMod val="50000"/>
                        </a:schemeClr>
                      </a:solidFill>
                      <a:prstDash val="solid"/>
                      <a:round/>
                      <a:headEnd type="none" w="med" len="med"/>
                      <a:tailEnd type="none" w="med" len="med"/>
                    </a:lnT>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200">
                          <a:solidFill>
                            <a:srgbClr val="00A189"/>
                          </a:solidFill>
                        </a:rPr>
                        <a:t>000</a:t>
                      </a:r>
                    </a:p>
                  </a:txBody>
                  <a:tcPr anchor="ctr">
                    <a:lnT w="3175" cap="flat" cmpd="sng" algn="ctr">
                      <a:solidFill>
                        <a:schemeClr val="bg1">
                          <a:lumMod val="50000"/>
                        </a:schemeClr>
                      </a:solidFill>
                      <a:prstDash val="solid"/>
                      <a:round/>
                      <a:headEnd type="none" w="med" len="med"/>
                      <a:tailEnd type="none" w="med" len="med"/>
                    </a:lnT>
                  </a:tcPr>
                </a:tc>
                <a:tc>
                  <a:txBody>
                    <a:bodyPr/>
                    <a:lstStyle/>
                    <a:p>
                      <a:pPr algn="r"/>
                      <a:r>
                        <a:rPr lang="en-CA" sz="1200">
                          <a:solidFill>
                            <a:srgbClr val="00A189"/>
                          </a:solidFill>
                        </a:rPr>
                        <a:t>000</a:t>
                      </a:r>
                    </a:p>
                  </a:txBody>
                  <a:tcPr anchor="ctr">
                    <a:lnT w="3175" cap="flat" cmpd="sng" algn="ctr">
                      <a:solidFill>
                        <a:schemeClr val="bg1">
                          <a:lumMod val="50000"/>
                        </a:schemeClr>
                      </a:solidFill>
                      <a:prstDash val="solid"/>
                      <a:round/>
                      <a:headEnd type="none" w="med" len="med"/>
                      <a:tailEnd type="none" w="med" len="med"/>
                    </a:lnT>
                  </a:tcPr>
                </a:tc>
                <a:tc>
                  <a:txBody>
                    <a:bodyPr/>
                    <a:lstStyle/>
                    <a:p>
                      <a:pPr algn="r"/>
                      <a:r>
                        <a:rPr lang="en-CA" sz="1200">
                          <a:solidFill>
                            <a:srgbClr val="00A189"/>
                          </a:solidFill>
                        </a:rPr>
                        <a:t>000</a:t>
                      </a:r>
                    </a:p>
                  </a:txBody>
                  <a:tcPr anchor="ctr">
                    <a:lnT w="3175" cap="flat" cmpd="sng" algn="ctr">
                      <a:solidFill>
                        <a:schemeClr val="bg1">
                          <a:lumMod val="50000"/>
                        </a:schemeClr>
                      </a:solidFill>
                      <a:prstDash val="solid"/>
                      <a:round/>
                      <a:headEnd type="none" w="med" len="med"/>
                      <a:tailEnd type="none" w="med" len="med"/>
                    </a:lnT>
                  </a:tcPr>
                </a:tc>
                <a:extLst>
                  <a:ext uri="{0D108BD9-81ED-4DB2-BD59-A6C34878D82A}">
                    <a16:rowId xmlns:a16="http://schemas.microsoft.com/office/drawing/2014/main" val="3703025356"/>
                  </a:ext>
                </a:extLst>
              </a:tr>
            </a:tbl>
          </a:graphicData>
        </a:graphic>
      </p:graphicFrame>
    </p:spTree>
    <p:extLst>
      <p:ext uri="{BB962C8B-B14F-4D97-AF65-F5344CB8AC3E}">
        <p14:creationId xmlns:p14="http://schemas.microsoft.com/office/powerpoint/2010/main" val="1122378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8FDE8B-EBE9-5D43-8ABB-3F80550FD936}"/>
              </a:ext>
            </a:extLst>
          </p:cNvPr>
          <p:cNvSpPr>
            <a:spLocks noGrp="1"/>
          </p:cNvSpPr>
          <p:nvPr>
            <p:ph type="title"/>
          </p:nvPr>
        </p:nvSpPr>
        <p:spPr/>
        <p:txBody>
          <a:bodyPr/>
          <a:lstStyle/>
          <a:p>
            <a:r>
              <a:rPr lang="en-CA"/>
              <a:t>Line Graph with Callout</a:t>
            </a:r>
          </a:p>
        </p:txBody>
      </p:sp>
      <p:sp>
        <p:nvSpPr>
          <p:cNvPr id="3" name="Slide Number Placeholder 2">
            <a:extLst>
              <a:ext uri="{FF2B5EF4-FFF2-40B4-BE49-F238E27FC236}">
                <a16:creationId xmlns:a16="http://schemas.microsoft.com/office/drawing/2014/main" id="{AC89B3FF-5DC2-FD4F-AACF-FF2C47DF49D9}"/>
              </a:ext>
            </a:extLst>
          </p:cNvPr>
          <p:cNvSpPr>
            <a:spLocks noGrp="1"/>
          </p:cNvSpPr>
          <p:nvPr>
            <p:ph type="sldNum" sz="quarter" idx="12"/>
          </p:nvPr>
        </p:nvSpPr>
        <p:spPr/>
        <p:txBody>
          <a:bodyPr/>
          <a:lstStyle/>
          <a:p>
            <a:fld id="{E4ECB127-6B1D-4440-BB59-CB7FB51359B3}" type="slidenum">
              <a:rPr lang="en-CA" smtClean="0"/>
              <a:pPr/>
              <a:t>44</a:t>
            </a:fld>
            <a:endParaRPr lang="en-CA"/>
          </a:p>
        </p:txBody>
      </p:sp>
      <p:graphicFrame>
        <p:nvGraphicFramePr>
          <p:cNvPr id="8" name="Content Placeholder 6">
            <a:extLst>
              <a:ext uri="{FF2B5EF4-FFF2-40B4-BE49-F238E27FC236}">
                <a16:creationId xmlns:a16="http://schemas.microsoft.com/office/drawing/2014/main" id="{393AA090-258D-9642-AC01-983B8EE182EA}"/>
              </a:ext>
            </a:extLst>
          </p:cNvPr>
          <p:cNvGraphicFramePr>
            <a:graphicFrameLocks/>
          </p:cNvGraphicFramePr>
          <p:nvPr>
            <p:extLst>
              <p:ext uri="{D42A27DB-BD31-4B8C-83A1-F6EECF244321}">
                <p14:modId xmlns:p14="http://schemas.microsoft.com/office/powerpoint/2010/main" val="725043435"/>
              </p:ext>
            </p:extLst>
          </p:nvPr>
        </p:nvGraphicFramePr>
        <p:xfrm>
          <a:off x="422226" y="1627465"/>
          <a:ext cx="11099214" cy="4163736"/>
        </p:xfrm>
        <a:graphic>
          <a:graphicData uri="http://schemas.openxmlformats.org/drawingml/2006/chart">
            <c:chart xmlns:c="http://schemas.openxmlformats.org/drawingml/2006/chart" xmlns:r="http://schemas.openxmlformats.org/officeDocument/2006/relationships" r:id="rId3"/>
          </a:graphicData>
        </a:graphic>
      </p:graphicFrame>
      <p:sp>
        <p:nvSpPr>
          <p:cNvPr id="9" name="Oval 8">
            <a:extLst>
              <a:ext uri="{FF2B5EF4-FFF2-40B4-BE49-F238E27FC236}">
                <a16:creationId xmlns:a16="http://schemas.microsoft.com/office/drawing/2014/main" id="{3C0875FD-DDC1-D241-B1E7-9B432D9194FF}"/>
              </a:ext>
            </a:extLst>
          </p:cNvPr>
          <p:cNvSpPr/>
          <p:nvPr/>
        </p:nvSpPr>
        <p:spPr>
          <a:xfrm>
            <a:off x="3929665" y="3486434"/>
            <a:ext cx="283536" cy="283536"/>
          </a:xfrm>
          <a:prstGeom prst="ellipse">
            <a:avLst/>
          </a:prstGeom>
          <a:solidFill>
            <a:schemeClr val="accent2">
              <a:alpha val="26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4FEB4E36-FE01-1745-A5AD-945073DFA6B3}"/>
              </a:ext>
            </a:extLst>
          </p:cNvPr>
          <p:cNvPicPr>
            <a:picLocks/>
          </p:cNvPicPr>
          <p:nvPr/>
        </p:nvPicPr>
        <p:blipFill>
          <a:blip r:embed="rId4">
            <a:extLst>
              <a:ext uri="{28A0092B-C50C-407E-A947-70E740481C1C}">
                <a14:useLocalDpi xmlns:a14="http://schemas.microsoft.com/office/drawing/2010/main"/>
              </a:ext>
            </a:extLst>
          </a:blip>
          <a:srcRect/>
          <a:stretch/>
        </p:blipFill>
        <p:spPr>
          <a:xfrm>
            <a:off x="4499869" y="1692383"/>
            <a:ext cx="934912" cy="933612"/>
          </a:xfrm>
          <a:prstGeom prst="ellipse">
            <a:avLst/>
          </a:prstGeom>
        </p:spPr>
      </p:pic>
    </p:spTree>
    <p:extLst>
      <p:ext uri="{BB962C8B-B14F-4D97-AF65-F5344CB8AC3E}">
        <p14:creationId xmlns:p14="http://schemas.microsoft.com/office/powerpoint/2010/main" val="929295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8F284-C551-7B49-A563-C4EA4967B028}"/>
              </a:ext>
            </a:extLst>
          </p:cNvPr>
          <p:cNvSpPr>
            <a:spLocks noGrp="1"/>
          </p:cNvSpPr>
          <p:nvPr>
            <p:ph type="title"/>
          </p:nvPr>
        </p:nvSpPr>
        <p:spPr/>
        <p:txBody>
          <a:bodyPr/>
          <a:lstStyle/>
          <a:p>
            <a:r>
              <a:rPr lang="en-CA"/>
              <a:t>Timeline Example </a:t>
            </a:r>
          </a:p>
        </p:txBody>
      </p:sp>
      <p:sp>
        <p:nvSpPr>
          <p:cNvPr id="3" name="Slide Number Placeholder 2">
            <a:extLst>
              <a:ext uri="{FF2B5EF4-FFF2-40B4-BE49-F238E27FC236}">
                <a16:creationId xmlns:a16="http://schemas.microsoft.com/office/drawing/2014/main" id="{22FE5FC2-6C91-B54A-B11E-77C1D099BC2F}"/>
              </a:ext>
            </a:extLst>
          </p:cNvPr>
          <p:cNvSpPr>
            <a:spLocks noGrp="1"/>
          </p:cNvSpPr>
          <p:nvPr>
            <p:ph type="sldNum" sz="quarter" idx="12"/>
          </p:nvPr>
        </p:nvSpPr>
        <p:spPr/>
        <p:txBody>
          <a:bodyPr/>
          <a:lstStyle/>
          <a:p>
            <a:fld id="{E4ECB127-6B1D-4440-BB59-CB7FB51359B3}" type="slidenum">
              <a:rPr lang="en-CA" smtClean="0"/>
              <a:pPr/>
              <a:t>45</a:t>
            </a:fld>
            <a:endParaRPr lang="en-CA"/>
          </a:p>
        </p:txBody>
      </p:sp>
      <p:cxnSp>
        <p:nvCxnSpPr>
          <p:cNvPr id="14" name="Straight Connector 13">
            <a:extLst>
              <a:ext uri="{FF2B5EF4-FFF2-40B4-BE49-F238E27FC236}">
                <a16:creationId xmlns:a16="http://schemas.microsoft.com/office/drawing/2014/main" id="{1E5D024E-846C-9847-B5B8-4810BC4C931A}"/>
              </a:ext>
            </a:extLst>
          </p:cNvPr>
          <p:cNvCxnSpPr>
            <a:cxnSpLocks/>
          </p:cNvCxnSpPr>
          <p:nvPr/>
        </p:nvCxnSpPr>
        <p:spPr>
          <a:xfrm>
            <a:off x="2850351" y="3683739"/>
            <a:ext cx="0" cy="1630273"/>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61B5AD-EDE7-4C42-B95F-35F37746933B}"/>
              </a:ext>
            </a:extLst>
          </p:cNvPr>
          <p:cNvCxnSpPr>
            <a:cxnSpLocks/>
          </p:cNvCxnSpPr>
          <p:nvPr/>
        </p:nvCxnSpPr>
        <p:spPr>
          <a:xfrm>
            <a:off x="6435301" y="3798799"/>
            <a:ext cx="0" cy="1515213"/>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C46D73-A973-9C4A-A1AD-53B5B79BC79D}"/>
              </a:ext>
            </a:extLst>
          </p:cNvPr>
          <p:cNvCxnSpPr>
            <a:cxnSpLocks/>
          </p:cNvCxnSpPr>
          <p:nvPr/>
        </p:nvCxnSpPr>
        <p:spPr>
          <a:xfrm flipV="1">
            <a:off x="1057876" y="1903751"/>
            <a:ext cx="13750" cy="165010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2144DCC-3BBA-C047-B1FC-2D3760919F12}"/>
              </a:ext>
            </a:extLst>
          </p:cNvPr>
          <p:cNvCxnSpPr>
            <a:cxnSpLocks/>
          </p:cNvCxnSpPr>
          <p:nvPr/>
        </p:nvCxnSpPr>
        <p:spPr>
          <a:xfrm flipV="1">
            <a:off x="4642826" y="1903751"/>
            <a:ext cx="0" cy="1535049"/>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1829BD-D745-5341-82E0-7ABEDCA89AF9}"/>
              </a:ext>
            </a:extLst>
          </p:cNvPr>
          <p:cNvCxnSpPr>
            <a:cxnSpLocks/>
          </p:cNvCxnSpPr>
          <p:nvPr/>
        </p:nvCxnSpPr>
        <p:spPr>
          <a:xfrm flipV="1">
            <a:off x="8227776" y="1903751"/>
            <a:ext cx="0" cy="165010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0A79FE6-AD31-DE47-8C98-F97125B55452}"/>
              </a:ext>
            </a:extLst>
          </p:cNvPr>
          <p:cNvGrpSpPr/>
          <p:nvPr/>
        </p:nvGrpSpPr>
        <p:grpSpPr>
          <a:xfrm>
            <a:off x="555171" y="3438800"/>
            <a:ext cx="11030578" cy="359999"/>
            <a:chOff x="555171" y="3438800"/>
            <a:chExt cx="11030578" cy="359999"/>
          </a:xfrm>
        </p:grpSpPr>
        <p:cxnSp>
          <p:nvCxnSpPr>
            <p:cNvPr id="21" name="Straight Connector 20">
              <a:extLst>
                <a:ext uri="{FF2B5EF4-FFF2-40B4-BE49-F238E27FC236}">
                  <a16:creationId xmlns:a16="http://schemas.microsoft.com/office/drawing/2014/main" id="{2329FF34-4BEB-0846-B463-FA6C4C8AFC54}"/>
                </a:ext>
              </a:extLst>
            </p:cNvPr>
            <p:cNvCxnSpPr/>
            <p:nvPr/>
          </p:nvCxnSpPr>
          <p:spPr>
            <a:xfrm>
              <a:off x="555171" y="3619552"/>
              <a:ext cx="110305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5C47168B-D0D8-344E-A0B6-EACCBD61598D}"/>
                </a:ext>
              </a:extLst>
            </p:cNvPr>
            <p:cNvSpPr/>
            <p:nvPr/>
          </p:nvSpPr>
          <p:spPr>
            <a:xfrm>
              <a:off x="992936" y="3553859"/>
              <a:ext cx="129880" cy="129880"/>
            </a:xfrm>
            <a:prstGeom prst="ellipse">
              <a:avLst/>
            </a:prstGeom>
            <a:solidFill>
              <a:schemeClr val="tx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val 22">
              <a:extLst>
                <a:ext uri="{FF2B5EF4-FFF2-40B4-BE49-F238E27FC236}">
                  <a16:creationId xmlns:a16="http://schemas.microsoft.com/office/drawing/2014/main" id="{2D24C075-42EE-8C40-8C72-EA3785B9E58F}"/>
                </a:ext>
              </a:extLst>
            </p:cNvPr>
            <p:cNvSpPr/>
            <p:nvPr/>
          </p:nvSpPr>
          <p:spPr>
            <a:xfrm>
              <a:off x="2785411" y="3553859"/>
              <a:ext cx="129880" cy="129880"/>
            </a:xfrm>
            <a:prstGeom prst="ellipse">
              <a:avLst/>
            </a:prstGeom>
            <a:solidFill>
              <a:schemeClr val="tx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Oval 23">
              <a:extLst>
                <a:ext uri="{FF2B5EF4-FFF2-40B4-BE49-F238E27FC236}">
                  <a16:creationId xmlns:a16="http://schemas.microsoft.com/office/drawing/2014/main" id="{AFE64E4A-51C3-1A41-BC8D-D2D1B244E540}"/>
                </a:ext>
              </a:extLst>
            </p:cNvPr>
            <p:cNvSpPr/>
            <p:nvPr/>
          </p:nvSpPr>
          <p:spPr>
            <a:xfrm>
              <a:off x="8162836" y="3553859"/>
              <a:ext cx="129880" cy="129880"/>
            </a:xfrm>
            <a:prstGeom prst="ellipse">
              <a:avLst/>
            </a:prstGeom>
            <a:solidFill>
              <a:schemeClr val="tx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Oval 24">
              <a:extLst>
                <a:ext uri="{FF2B5EF4-FFF2-40B4-BE49-F238E27FC236}">
                  <a16:creationId xmlns:a16="http://schemas.microsoft.com/office/drawing/2014/main" id="{8ACFB635-FAA8-4443-AB94-DD88ED24C692}"/>
                </a:ext>
              </a:extLst>
            </p:cNvPr>
            <p:cNvSpPr/>
            <p:nvPr/>
          </p:nvSpPr>
          <p:spPr>
            <a:xfrm>
              <a:off x="9835945" y="3438800"/>
              <a:ext cx="359999" cy="359999"/>
            </a:xfrm>
            <a:prstGeom prst="ellipse">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a:p>
          </p:txBody>
        </p:sp>
        <p:sp>
          <p:nvSpPr>
            <p:cNvPr id="31" name="Oval 30">
              <a:extLst>
                <a:ext uri="{FF2B5EF4-FFF2-40B4-BE49-F238E27FC236}">
                  <a16:creationId xmlns:a16="http://schemas.microsoft.com/office/drawing/2014/main" id="{9999A87B-6D7E-E848-931C-45922F588400}"/>
                </a:ext>
              </a:extLst>
            </p:cNvPr>
            <p:cNvSpPr/>
            <p:nvPr/>
          </p:nvSpPr>
          <p:spPr>
            <a:xfrm>
              <a:off x="6255301" y="3438800"/>
              <a:ext cx="359999" cy="359999"/>
            </a:xfrm>
            <a:prstGeom prst="ellipse">
              <a:avLst/>
            </a:pr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a:p>
          </p:txBody>
        </p:sp>
        <p:sp>
          <p:nvSpPr>
            <p:cNvPr id="32" name="Oval 31">
              <a:extLst>
                <a:ext uri="{FF2B5EF4-FFF2-40B4-BE49-F238E27FC236}">
                  <a16:creationId xmlns:a16="http://schemas.microsoft.com/office/drawing/2014/main" id="{E12D4045-D12A-9B42-8F93-9F4E67E0EA56}"/>
                </a:ext>
              </a:extLst>
            </p:cNvPr>
            <p:cNvSpPr/>
            <p:nvPr/>
          </p:nvSpPr>
          <p:spPr>
            <a:xfrm>
              <a:off x="4462826" y="3438800"/>
              <a:ext cx="359999" cy="359999"/>
            </a:xfrm>
            <a:prstGeom prst="ellipse">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a:p>
          </p:txBody>
        </p:sp>
      </p:grpSp>
      <p:sp>
        <p:nvSpPr>
          <p:cNvPr id="33" name="TextBox 32">
            <a:extLst>
              <a:ext uri="{FF2B5EF4-FFF2-40B4-BE49-F238E27FC236}">
                <a16:creationId xmlns:a16="http://schemas.microsoft.com/office/drawing/2014/main" id="{827BE02D-200C-784F-8249-B56196D12709}"/>
              </a:ext>
            </a:extLst>
          </p:cNvPr>
          <p:cNvSpPr txBox="1"/>
          <p:nvPr/>
        </p:nvSpPr>
        <p:spPr>
          <a:xfrm>
            <a:off x="1071626" y="1804987"/>
            <a:ext cx="1171067" cy="1231106"/>
          </a:xfrm>
          <a:prstGeom prst="rect">
            <a:avLst/>
          </a:prstGeom>
          <a:noFill/>
        </p:spPr>
        <p:txBody>
          <a:bodyPr wrap="square" rtlCol="0">
            <a:spAutoFit/>
          </a:bodyPr>
          <a:lstStyle/>
          <a:p>
            <a:pPr lvl="0"/>
            <a:r>
              <a:rPr lang="en-CA" sz="2000" b="1">
                <a:solidFill>
                  <a:schemeClr val="tx2"/>
                </a:solidFill>
                <a:latin typeface="Times" pitchFamily="2" charset="0"/>
              </a:rPr>
              <a:t>2016</a:t>
            </a:r>
          </a:p>
          <a:p>
            <a:pPr lvl="0"/>
            <a:r>
              <a:rPr lang="en-CA" sz="1200"/>
              <a:t>Lorem ipsum </a:t>
            </a:r>
            <a:br>
              <a:rPr lang="en-CA" sz="1200"/>
            </a:br>
            <a:r>
              <a:rPr lang="en-CA" sz="1200"/>
              <a:t>dolor sit </a:t>
            </a:r>
            <a:r>
              <a:rPr lang="en-CA" sz="1200" err="1"/>
              <a:t>amet</a:t>
            </a:r>
            <a:r>
              <a:rPr lang="en-CA" sz="1200"/>
              <a:t>, </a:t>
            </a:r>
            <a:r>
              <a:rPr lang="en-CA" sz="1200" err="1"/>
              <a:t>consectetur</a:t>
            </a:r>
            <a:r>
              <a:rPr lang="en-CA" sz="1200"/>
              <a:t>.</a:t>
            </a:r>
          </a:p>
          <a:p>
            <a:endParaRPr lang="en-CA"/>
          </a:p>
        </p:txBody>
      </p:sp>
      <p:sp>
        <p:nvSpPr>
          <p:cNvPr id="34" name="TextBox 33">
            <a:extLst>
              <a:ext uri="{FF2B5EF4-FFF2-40B4-BE49-F238E27FC236}">
                <a16:creationId xmlns:a16="http://schemas.microsoft.com/office/drawing/2014/main" id="{E1EC361C-05CA-0E41-84C0-1BF115F5170F}"/>
              </a:ext>
            </a:extLst>
          </p:cNvPr>
          <p:cNvSpPr txBox="1"/>
          <p:nvPr/>
        </p:nvSpPr>
        <p:spPr>
          <a:xfrm>
            <a:off x="4648428" y="1804987"/>
            <a:ext cx="1432477" cy="1138773"/>
          </a:xfrm>
          <a:prstGeom prst="rect">
            <a:avLst/>
          </a:prstGeom>
          <a:noFill/>
        </p:spPr>
        <p:txBody>
          <a:bodyPr wrap="square" rtlCol="0">
            <a:spAutoFit/>
          </a:bodyPr>
          <a:lstStyle/>
          <a:p>
            <a:pPr lvl="0"/>
            <a:r>
              <a:rPr lang="en-CA" sz="2000" b="1">
                <a:solidFill>
                  <a:schemeClr val="tx2"/>
                </a:solidFill>
                <a:latin typeface="Times" pitchFamily="2" charset="0"/>
              </a:rPr>
              <a:t>2018</a:t>
            </a:r>
          </a:p>
          <a:p>
            <a:pPr lvl="0"/>
            <a:r>
              <a:rPr lang="en-CA" sz="1200" b="1">
                <a:solidFill>
                  <a:schemeClr val="accent6"/>
                </a:solidFill>
              </a:rPr>
              <a:t>Curabitur</a:t>
            </a:r>
            <a:br>
              <a:rPr lang="en-CA" sz="1200" b="1">
                <a:solidFill>
                  <a:schemeClr val="accent6"/>
                </a:solidFill>
              </a:rPr>
            </a:br>
            <a:r>
              <a:rPr lang="en-CA" sz="1200"/>
              <a:t>Ipsum </a:t>
            </a:r>
            <a:r>
              <a:rPr lang="en-CA" sz="1200" err="1"/>
              <a:t>eu</a:t>
            </a:r>
            <a:r>
              <a:rPr lang="en-CA" sz="1200"/>
              <a:t> </a:t>
            </a:r>
            <a:r>
              <a:rPr lang="en-CA" sz="1200" err="1"/>
              <a:t>ullamco</a:t>
            </a:r>
            <a:r>
              <a:rPr lang="en-CA" sz="1200"/>
              <a:t> </a:t>
            </a:r>
            <a:r>
              <a:rPr lang="en-CA" sz="1200" err="1"/>
              <a:t>luctus</a:t>
            </a:r>
            <a:r>
              <a:rPr lang="en-CA" sz="1200"/>
              <a:t>. </a:t>
            </a:r>
            <a:r>
              <a:rPr lang="en-CA" sz="1200" err="1"/>
              <a:t>Praesent</a:t>
            </a:r>
            <a:r>
              <a:rPr lang="en-CA" sz="1200"/>
              <a:t> </a:t>
            </a:r>
            <a:r>
              <a:rPr lang="en-CA" sz="1200" err="1"/>
              <a:t>ultricies</a:t>
            </a:r>
            <a:r>
              <a:rPr lang="en-CA" sz="1200"/>
              <a:t> </a:t>
            </a:r>
            <a:r>
              <a:rPr lang="en-CA" sz="1200" err="1"/>
              <a:t>sem</a:t>
            </a:r>
            <a:r>
              <a:rPr lang="en-CA" sz="1200"/>
              <a:t> vel.</a:t>
            </a:r>
          </a:p>
        </p:txBody>
      </p:sp>
      <p:sp>
        <p:nvSpPr>
          <p:cNvPr id="35" name="TextBox 34">
            <a:extLst>
              <a:ext uri="{FF2B5EF4-FFF2-40B4-BE49-F238E27FC236}">
                <a16:creationId xmlns:a16="http://schemas.microsoft.com/office/drawing/2014/main" id="{C9416932-2339-3146-BDFF-2254E4478947}"/>
              </a:ext>
            </a:extLst>
          </p:cNvPr>
          <p:cNvSpPr txBox="1"/>
          <p:nvPr/>
        </p:nvSpPr>
        <p:spPr>
          <a:xfrm>
            <a:off x="8223794" y="1804987"/>
            <a:ext cx="1511473" cy="769441"/>
          </a:xfrm>
          <a:prstGeom prst="rect">
            <a:avLst/>
          </a:prstGeom>
          <a:noFill/>
        </p:spPr>
        <p:txBody>
          <a:bodyPr wrap="square" rtlCol="0">
            <a:spAutoFit/>
          </a:bodyPr>
          <a:lstStyle/>
          <a:p>
            <a:pPr lvl="0"/>
            <a:r>
              <a:rPr lang="en-CA" sz="2000" b="1">
                <a:solidFill>
                  <a:schemeClr val="tx2"/>
                </a:solidFill>
                <a:latin typeface="Times" pitchFamily="2" charset="0"/>
              </a:rPr>
              <a:t>2020</a:t>
            </a:r>
          </a:p>
          <a:p>
            <a:pPr lvl="0"/>
            <a:r>
              <a:rPr lang="en-CA" sz="1200"/>
              <a:t>Aliquam in mi in dolor </a:t>
            </a:r>
            <a:r>
              <a:rPr lang="en-CA" sz="1200" err="1"/>
              <a:t>rutrum</a:t>
            </a:r>
            <a:r>
              <a:rPr lang="en-CA" sz="1200"/>
              <a:t> </a:t>
            </a:r>
            <a:r>
              <a:rPr lang="en-CA" sz="1200" err="1"/>
              <a:t>varius</a:t>
            </a:r>
            <a:r>
              <a:rPr lang="en-CA" sz="1200"/>
              <a:t>.</a:t>
            </a:r>
            <a:endParaRPr lang="en-CA" sz="1200" b="1">
              <a:solidFill>
                <a:schemeClr val="tx2"/>
              </a:solidFill>
              <a:latin typeface="Times" pitchFamily="2" charset="0"/>
            </a:endParaRPr>
          </a:p>
        </p:txBody>
      </p:sp>
      <p:sp>
        <p:nvSpPr>
          <p:cNvPr id="36" name="TextBox 35">
            <a:extLst>
              <a:ext uri="{FF2B5EF4-FFF2-40B4-BE49-F238E27FC236}">
                <a16:creationId xmlns:a16="http://schemas.microsoft.com/office/drawing/2014/main" id="{F570E265-3A40-7F44-A605-434D9236BDB1}"/>
              </a:ext>
            </a:extLst>
          </p:cNvPr>
          <p:cNvSpPr txBox="1"/>
          <p:nvPr/>
        </p:nvSpPr>
        <p:spPr>
          <a:xfrm>
            <a:off x="2854882" y="4082906"/>
            <a:ext cx="1352733" cy="954107"/>
          </a:xfrm>
          <a:prstGeom prst="rect">
            <a:avLst/>
          </a:prstGeom>
          <a:noFill/>
        </p:spPr>
        <p:txBody>
          <a:bodyPr wrap="square" rtlCol="0">
            <a:spAutoFit/>
          </a:bodyPr>
          <a:lstStyle/>
          <a:p>
            <a:pPr lvl="0"/>
            <a:r>
              <a:rPr lang="en-CA" sz="2000" b="1">
                <a:solidFill>
                  <a:schemeClr val="tx2"/>
                </a:solidFill>
                <a:latin typeface="Times" pitchFamily="2" charset="0"/>
              </a:rPr>
              <a:t>2017</a:t>
            </a:r>
          </a:p>
          <a:p>
            <a:pPr lvl="0"/>
            <a:r>
              <a:rPr lang="en-CA" sz="1200"/>
              <a:t>Nullam </a:t>
            </a:r>
            <a:r>
              <a:rPr lang="en-CA" sz="1200" err="1"/>
              <a:t>eleifend</a:t>
            </a:r>
            <a:r>
              <a:rPr lang="en-CA" sz="1200"/>
              <a:t> magna </a:t>
            </a:r>
            <a:r>
              <a:rPr lang="en-CA" sz="1200" err="1"/>
              <a:t>feugiat</a:t>
            </a:r>
            <a:r>
              <a:rPr lang="en-CA" sz="1200"/>
              <a:t> </a:t>
            </a:r>
            <a:br>
              <a:rPr lang="en-CA" sz="1200"/>
            </a:br>
            <a:r>
              <a:rPr lang="en-CA" sz="1200"/>
              <a:t>libero semper.</a:t>
            </a:r>
          </a:p>
        </p:txBody>
      </p:sp>
      <p:sp>
        <p:nvSpPr>
          <p:cNvPr id="37" name="TextBox 36">
            <a:extLst>
              <a:ext uri="{FF2B5EF4-FFF2-40B4-BE49-F238E27FC236}">
                <a16:creationId xmlns:a16="http://schemas.microsoft.com/office/drawing/2014/main" id="{36983D2F-D699-694F-95C8-8C44636C32D9}"/>
              </a:ext>
            </a:extLst>
          </p:cNvPr>
          <p:cNvSpPr txBox="1"/>
          <p:nvPr/>
        </p:nvSpPr>
        <p:spPr>
          <a:xfrm>
            <a:off x="6442896" y="4082905"/>
            <a:ext cx="1621699" cy="1138773"/>
          </a:xfrm>
          <a:prstGeom prst="rect">
            <a:avLst/>
          </a:prstGeom>
          <a:noFill/>
        </p:spPr>
        <p:txBody>
          <a:bodyPr wrap="square" rtlCol="0">
            <a:spAutoFit/>
          </a:bodyPr>
          <a:lstStyle/>
          <a:p>
            <a:pPr lvl="0"/>
            <a:r>
              <a:rPr lang="en-CA" sz="2000" b="1">
                <a:solidFill>
                  <a:schemeClr val="tx2"/>
                </a:solidFill>
                <a:latin typeface="Times" pitchFamily="2" charset="0"/>
              </a:rPr>
              <a:t>2019</a:t>
            </a:r>
          </a:p>
          <a:p>
            <a:pPr lvl="0"/>
            <a:r>
              <a:rPr lang="en-CA" sz="1200" b="1">
                <a:solidFill>
                  <a:schemeClr val="accent5"/>
                </a:solidFill>
              </a:rPr>
              <a:t>Ut </a:t>
            </a:r>
            <a:r>
              <a:rPr lang="en-CA" sz="1200" b="1" err="1">
                <a:solidFill>
                  <a:schemeClr val="accent5"/>
                </a:solidFill>
              </a:rPr>
              <a:t>venenatis</a:t>
            </a:r>
            <a:r>
              <a:rPr lang="en-CA" sz="1200" b="1">
                <a:solidFill>
                  <a:schemeClr val="accent5"/>
                </a:solidFill>
              </a:rPr>
              <a:t> libero </a:t>
            </a:r>
            <a:br>
              <a:rPr lang="en-CA" sz="1200"/>
            </a:br>
            <a:r>
              <a:rPr lang="en-CA" sz="1200"/>
              <a:t>A </a:t>
            </a:r>
            <a:r>
              <a:rPr lang="en-CA" sz="1200" err="1"/>
              <a:t>quam</a:t>
            </a:r>
            <a:r>
              <a:rPr lang="en-CA" sz="1200"/>
              <a:t> </a:t>
            </a:r>
            <a:r>
              <a:rPr lang="en-CA" sz="1200" err="1"/>
              <a:t>iaculis</a:t>
            </a:r>
            <a:r>
              <a:rPr lang="en-CA" sz="1200"/>
              <a:t>, sed. </a:t>
            </a:r>
            <a:r>
              <a:rPr lang="en-CA" sz="1200" err="1"/>
              <a:t>Suspen</a:t>
            </a:r>
            <a:r>
              <a:rPr lang="en-CA" sz="1200"/>
              <a:t> </a:t>
            </a:r>
            <a:r>
              <a:rPr lang="en-CA" sz="1200" err="1"/>
              <a:t>rhoncus</a:t>
            </a:r>
            <a:r>
              <a:rPr lang="en-CA" sz="1200"/>
              <a:t> </a:t>
            </a:r>
            <a:r>
              <a:rPr lang="en-CA" sz="1200" err="1"/>
              <a:t>sapien</a:t>
            </a:r>
            <a:r>
              <a:rPr lang="en-CA" sz="1200"/>
              <a:t> </a:t>
            </a:r>
            <a:r>
              <a:rPr lang="en-CA" sz="1200" err="1"/>
              <a:t>eu</a:t>
            </a:r>
            <a:r>
              <a:rPr lang="en-CA" sz="1200"/>
              <a:t> </a:t>
            </a:r>
            <a:r>
              <a:rPr lang="en-CA" sz="1200" err="1"/>
              <a:t>erat</a:t>
            </a:r>
            <a:r>
              <a:rPr lang="en-CA" sz="1200"/>
              <a:t>.</a:t>
            </a:r>
            <a:endParaRPr lang="en-CA" sz="1200" b="1">
              <a:solidFill>
                <a:schemeClr val="tx2"/>
              </a:solidFill>
              <a:latin typeface="Times" pitchFamily="2" charset="0"/>
            </a:endParaRPr>
          </a:p>
        </p:txBody>
      </p:sp>
      <p:sp>
        <p:nvSpPr>
          <p:cNvPr id="38" name="TextBox 37">
            <a:extLst>
              <a:ext uri="{FF2B5EF4-FFF2-40B4-BE49-F238E27FC236}">
                <a16:creationId xmlns:a16="http://schemas.microsoft.com/office/drawing/2014/main" id="{7AF3367D-D03A-CE4D-9236-F46604D71125}"/>
              </a:ext>
            </a:extLst>
          </p:cNvPr>
          <p:cNvSpPr txBox="1"/>
          <p:nvPr/>
        </p:nvSpPr>
        <p:spPr>
          <a:xfrm>
            <a:off x="10022819" y="4082905"/>
            <a:ext cx="1621699" cy="1138773"/>
          </a:xfrm>
          <a:prstGeom prst="rect">
            <a:avLst/>
          </a:prstGeom>
          <a:noFill/>
        </p:spPr>
        <p:txBody>
          <a:bodyPr wrap="square" rtlCol="0">
            <a:spAutoFit/>
          </a:bodyPr>
          <a:lstStyle/>
          <a:p>
            <a:pPr lvl="0"/>
            <a:r>
              <a:rPr lang="en-CA" sz="2000" b="1">
                <a:solidFill>
                  <a:schemeClr val="tx2"/>
                </a:solidFill>
                <a:latin typeface="Times" pitchFamily="2" charset="0"/>
              </a:rPr>
              <a:t>2021</a:t>
            </a:r>
          </a:p>
          <a:p>
            <a:pPr lvl="0"/>
            <a:r>
              <a:rPr lang="en-CA" sz="1200" b="1">
                <a:solidFill>
                  <a:schemeClr val="accent1"/>
                </a:solidFill>
              </a:rPr>
              <a:t>Nulla </a:t>
            </a:r>
            <a:r>
              <a:rPr lang="en-CA" sz="1200" b="1" err="1">
                <a:solidFill>
                  <a:schemeClr val="accent1"/>
                </a:solidFill>
              </a:rPr>
              <a:t>sagittis</a:t>
            </a:r>
            <a:r>
              <a:rPr lang="en-CA" sz="1200" b="1">
                <a:solidFill>
                  <a:schemeClr val="accent1"/>
                </a:solidFill>
              </a:rPr>
              <a:t> eros </a:t>
            </a:r>
            <a:br>
              <a:rPr lang="en-CA" sz="1200"/>
            </a:br>
            <a:r>
              <a:rPr lang="en-CA" sz="1200"/>
              <a:t>Vel </a:t>
            </a:r>
            <a:r>
              <a:rPr lang="en-CA" sz="1200" err="1"/>
              <a:t>egestas</a:t>
            </a:r>
            <a:r>
              <a:rPr lang="en-CA" sz="1200"/>
              <a:t> </a:t>
            </a:r>
            <a:r>
              <a:rPr lang="en-CA" sz="1200" err="1"/>
              <a:t>rhoncus</a:t>
            </a:r>
            <a:r>
              <a:rPr lang="en-CA" sz="1200"/>
              <a:t>. </a:t>
            </a:r>
            <a:r>
              <a:rPr lang="en-CA" sz="1200" err="1"/>
              <a:t>Quisque</a:t>
            </a:r>
            <a:r>
              <a:rPr lang="en-CA" sz="1200"/>
              <a:t> </a:t>
            </a:r>
            <a:r>
              <a:rPr lang="en-CA" sz="1200" err="1"/>
              <a:t>blandit</a:t>
            </a:r>
            <a:r>
              <a:rPr lang="en-CA" sz="1200"/>
              <a:t> </a:t>
            </a:r>
            <a:r>
              <a:rPr lang="en-CA" sz="1200" err="1"/>
              <a:t>leo</a:t>
            </a:r>
            <a:r>
              <a:rPr lang="en-CA" sz="1200"/>
              <a:t> </a:t>
            </a:r>
            <a:r>
              <a:rPr lang="en-CA" sz="1200" err="1"/>
              <a:t>quis</a:t>
            </a:r>
            <a:r>
              <a:rPr lang="en-CA" sz="1200"/>
              <a:t> </a:t>
            </a:r>
            <a:r>
              <a:rPr lang="en-CA" sz="1200" err="1"/>
              <a:t>turpis</a:t>
            </a:r>
            <a:r>
              <a:rPr lang="en-CA" sz="1200"/>
              <a:t>.</a:t>
            </a:r>
            <a:endParaRPr lang="en-CA" sz="1200" b="1">
              <a:solidFill>
                <a:schemeClr val="tx2"/>
              </a:solidFill>
              <a:latin typeface="Times" pitchFamily="2" charset="0"/>
            </a:endParaRPr>
          </a:p>
        </p:txBody>
      </p:sp>
      <p:cxnSp>
        <p:nvCxnSpPr>
          <p:cNvPr id="39" name="Straight Connector 38">
            <a:extLst>
              <a:ext uri="{FF2B5EF4-FFF2-40B4-BE49-F238E27FC236}">
                <a16:creationId xmlns:a16="http://schemas.microsoft.com/office/drawing/2014/main" id="{E986AE00-FED9-0543-ABCD-96ECC5620E09}"/>
              </a:ext>
            </a:extLst>
          </p:cNvPr>
          <p:cNvCxnSpPr>
            <a:cxnSpLocks/>
          </p:cNvCxnSpPr>
          <p:nvPr/>
        </p:nvCxnSpPr>
        <p:spPr>
          <a:xfrm>
            <a:off x="10015945" y="3798799"/>
            <a:ext cx="0" cy="1515213"/>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803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9A9F0C-88A1-1D4B-97C3-D7C8442BB4F6}"/>
              </a:ext>
            </a:extLst>
          </p:cNvPr>
          <p:cNvSpPr txBox="1"/>
          <p:nvPr/>
        </p:nvSpPr>
        <p:spPr>
          <a:xfrm>
            <a:off x="2464321" y="2305902"/>
            <a:ext cx="7225779" cy="3170099"/>
          </a:xfrm>
          <a:prstGeom prst="rect">
            <a:avLst/>
          </a:prstGeom>
          <a:noFill/>
        </p:spPr>
        <p:txBody>
          <a:bodyPr wrap="square" rtlCol="0">
            <a:spAutoFit/>
          </a:bodyPr>
          <a:lstStyle/>
          <a:p>
            <a:pPr lvl="0" algn="ctr"/>
            <a:r>
              <a:rPr lang="en-CA" sz="4000" b="1">
                <a:solidFill>
                  <a:srgbClr val="FFFFFF"/>
                </a:solidFill>
              </a:rPr>
              <a:t>Quote layout samples</a:t>
            </a:r>
          </a:p>
          <a:p>
            <a:pPr lvl="0" algn="ctr"/>
            <a:endParaRPr lang="en-CA" sz="2000">
              <a:solidFill>
                <a:srgbClr val="FFFFFF"/>
              </a:solidFill>
            </a:endParaRPr>
          </a:p>
          <a:p>
            <a:pPr algn="ctr"/>
            <a:r>
              <a:rPr lang="en-CA" sz="2000">
                <a:solidFill>
                  <a:schemeClr val="bg1"/>
                </a:solidFill>
              </a:rPr>
              <a:t>All images shown on the following slides can be used as is or replaced as needed.</a:t>
            </a:r>
          </a:p>
          <a:p>
            <a:pPr algn="ctr"/>
            <a:endParaRPr lang="en-CA" sz="2000">
              <a:solidFill>
                <a:schemeClr val="bg1"/>
              </a:solidFill>
            </a:endParaRPr>
          </a:p>
          <a:p>
            <a:pPr lvl="0" algn="ctr"/>
            <a:r>
              <a:rPr lang="en-CA" sz="2000" u="sng">
                <a:solidFill>
                  <a:srgbClr val="FFFFFF"/>
                </a:solidFill>
              </a:rPr>
              <a:t>Headshots must be replaced/deleted if not used</a:t>
            </a:r>
            <a:r>
              <a:rPr lang="en-CA" sz="2000">
                <a:solidFill>
                  <a:srgbClr val="FFFFFF"/>
                </a:solidFill>
              </a:rPr>
              <a:t>.</a:t>
            </a:r>
          </a:p>
          <a:p>
            <a:pPr lvl="0" algn="ctr"/>
            <a:endParaRPr lang="en-CA" sz="2000">
              <a:solidFill>
                <a:srgbClr val="FFFFFF"/>
              </a:solidFill>
            </a:endParaRPr>
          </a:p>
          <a:p>
            <a:pPr lvl="0" algn="ctr"/>
            <a:r>
              <a:rPr lang="en-CA" sz="2000" u="sng">
                <a:solidFill>
                  <a:srgbClr val="FFFFFF"/>
                </a:solidFill>
              </a:rPr>
              <a:t>Please delete this slide and any unused sample slides </a:t>
            </a:r>
            <a:br>
              <a:rPr lang="en-CA" sz="2000" u="sng">
                <a:solidFill>
                  <a:srgbClr val="FFFFFF"/>
                </a:solidFill>
              </a:rPr>
            </a:br>
            <a:r>
              <a:rPr lang="en-CA" sz="2000" u="sng">
                <a:solidFill>
                  <a:srgbClr val="FFFFFF"/>
                </a:solidFill>
              </a:rPr>
              <a:t>from your final presentation</a:t>
            </a:r>
            <a:r>
              <a:rPr lang="en-CA" sz="2000">
                <a:solidFill>
                  <a:srgbClr val="FFFFFF"/>
                </a:solidFill>
              </a:rPr>
              <a:t>.</a:t>
            </a:r>
          </a:p>
        </p:txBody>
      </p:sp>
      <p:sp>
        <p:nvSpPr>
          <p:cNvPr id="7" name="Rounded Rectangular Callout 6">
            <a:extLst>
              <a:ext uri="{FF2B5EF4-FFF2-40B4-BE49-F238E27FC236}">
                <a16:creationId xmlns:a16="http://schemas.microsoft.com/office/drawing/2014/main" id="{0C7B34A0-A96B-AD40-958D-83FBD10EED45}"/>
              </a:ext>
            </a:extLst>
          </p:cNvPr>
          <p:cNvSpPr/>
          <p:nvPr/>
        </p:nvSpPr>
        <p:spPr>
          <a:xfrm>
            <a:off x="5635002" y="1075889"/>
            <a:ext cx="921993" cy="700603"/>
          </a:xfrm>
          <a:prstGeom prst="wedgeRoundRectCallout">
            <a:avLst>
              <a:gd name="adj1" fmla="val -21385"/>
              <a:gd name="adj2" fmla="val 86550"/>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AB5EE696-D28A-E649-AE78-1FE7702A662C}"/>
              </a:ext>
            </a:extLst>
          </p:cNvPr>
          <p:cNvSpPr>
            <a:spLocks noGrp="1"/>
          </p:cNvSpPr>
          <p:nvPr>
            <p:ph type="sldNum" sz="quarter" idx="12"/>
          </p:nvPr>
        </p:nvSpPr>
        <p:spPr>
          <a:xfrm>
            <a:off x="11099800" y="6229815"/>
            <a:ext cx="711199" cy="264676"/>
          </a:xfrm>
        </p:spPr>
        <p:txBody>
          <a:bodyPr/>
          <a:lstStyle/>
          <a:p>
            <a:fld id="{1BD90C89-BB05-D647-8C9B-C2376028CB3D}" type="slidenum">
              <a:rPr lang="en-CA" smtClean="0"/>
              <a:t>46</a:t>
            </a:fld>
            <a:endParaRPr lang="en-CA"/>
          </a:p>
        </p:txBody>
      </p:sp>
    </p:spTree>
    <p:extLst>
      <p:ext uri="{BB962C8B-B14F-4D97-AF65-F5344CB8AC3E}">
        <p14:creationId xmlns:p14="http://schemas.microsoft.com/office/powerpoint/2010/main" val="3099374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BF1FA"/>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5C2E1420-09BA-5643-9D54-00AEEDE2CEB6}"/>
              </a:ext>
            </a:extLst>
          </p:cNvPr>
          <p:cNvSpPr>
            <a:spLocks noGrp="1"/>
          </p:cNvSpPr>
          <p:nvPr>
            <p:ph type="title"/>
          </p:nvPr>
        </p:nvSpPr>
        <p:spPr/>
        <p:txBody>
          <a:bodyPr/>
          <a:lstStyle/>
          <a:p>
            <a:endParaRPr lang="en-CA"/>
          </a:p>
        </p:txBody>
      </p:sp>
      <p:sp>
        <p:nvSpPr>
          <p:cNvPr id="17" name="Slide Number Placeholder 16">
            <a:extLst>
              <a:ext uri="{FF2B5EF4-FFF2-40B4-BE49-F238E27FC236}">
                <a16:creationId xmlns:a16="http://schemas.microsoft.com/office/drawing/2014/main" id="{E9854A2F-6398-1742-A59C-A69EB5F956FA}"/>
              </a:ext>
            </a:extLst>
          </p:cNvPr>
          <p:cNvSpPr>
            <a:spLocks noGrp="1"/>
          </p:cNvSpPr>
          <p:nvPr>
            <p:ph type="sldNum" sz="quarter" idx="12"/>
          </p:nvPr>
        </p:nvSpPr>
        <p:spPr/>
        <p:txBody>
          <a:bodyPr/>
          <a:lstStyle/>
          <a:p>
            <a:fld id="{E4ECB127-6B1D-4440-BB59-CB7FB51359B3}" type="slidenum">
              <a:rPr lang="en-CA" smtClean="0"/>
              <a:pPr/>
              <a:t>47</a:t>
            </a:fld>
            <a:endParaRPr lang="en-CA"/>
          </a:p>
        </p:txBody>
      </p:sp>
      <p:pic>
        <p:nvPicPr>
          <p:cNvPr id="27" name="Picture Placeholder 21">
            <a:extLst>
              <a:ext uri="{FF2B5EF4-FFF2-40B4-BE49-F238E27FC236}">
                <a16:creationId xmlns:a16="http://schemas.microsoft.com/office/drawing/2014/main" id="{171C113B-E592-454A-9205-7866AC69FDB4}"/>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68316" y="1056391"/>
            <a:ext cx="635047" cy="429087"/>
          </a:xfrm>
        </p:spPr>
      </p:pic>
      <p:sp>
        <p:nvSpPr>
          <p:cNvPr id="28" name="Text Placeholder 10">
            <a:extLst>
              <a:ext uri="{FF2B5EF4-FFF2-40B4-BE49-F238E27FC236}">
                <a16:creationId xmlns:a16="http://schemas.microsoft.com/office/drawing/2014/main" id="{F49465E0-F560-004E-A89E-121872562E2D}"/>
              </a:ext>
            </a:extLst>
          </p:cNvPr>
          <p:cNvSpPr>
            <a:spLocks noGrp="1"/>
          </p:cNvSpPr>
          <p:nvPr>
            <p:ph type="body" idx="1"/>
          </p:nvPr>
        </p:nvSpPr>
        <p:spPr>
          <a:xfrm>
            <a:off x="762000" y="1590675"/>
            <a:ext cx="5334000" cy="2601497"/>
          </a:xfrm>
        </p:spPr>
        <p:txBody>
          <a:bodyPr>
            <a:normAutofit/>
          </a:bodyPr>
          <a:lstStyle/>
          <a:p>
            <a:r>
              <a:rPr lang="en-CA"/>
              <a:t>Sed lacinia </a:t>
            </a:r>
            <a:r>
              <a:rPr lang="en-CA" err="1"/>
              <a:t>imperdiet</a:t>
            </a:r>
            <a:r>
              <a:rPr lang="en-CA"/>
              <a:t> </a:t>
            </a:r>
            <a:r>
              <a:rPr lang="en-CA" err="1"/>
              <a:t>efficitur</a:t>
            </a:r>
            <a:r>
              <a:rPr lang="en-CA"/>
              <a:t>. Donec a </a:t>
            </a:r>
            <a:r>
              <a:rPr lang="en-CA" err="1"/>
              <a:t>orci</a:t>
            </a:r>
            <a:r>
              <a:rPr lang="en-CA"/>
              <a:t> sit </a:t>
            </a:r>
            <a:r>
              <a:rPr lang="en-CA" err="1"/>
              <a:t>amet</a:t>
            </a:r>
            <a:r>
              <a:rPr lang="en-CA"/>
              <a:t> </a:t>
            </a:r>
            <a:r>
              <a:rPr lang="en-CA" err="1"/>
              <a:t>nunc</a:t>
            </a:r>
            <a:r>
              <a:rPr lang="en-CA"/>
              <a:t> </a:t>
            </a:r>
            <a:r>
              <a:rPr lang="en-CA" err="1"/>
              <a:t>varius</a:t>
            </a:r>
            <a:r>
              <a:rPr lang="en-CA"/>
              <a:t> </a:t>
            </a:r>
            <a:r>
              <a:rPr lang="en-CA" err="1"/>
              <a:t>placerat</a:t>
            </a:r>
            <a:r>
              <a:rPr lang="en-CA"/>
              <a:t>. </a:t>
            </a:r>
            <a:r>
              <a:rPr lang="en-CA" err="1"/>
              <a:t>Phasellus</a:t>
            </a:r>
            <a:r>
              <a:rPr lang="en-CA"/>
              <a:t> </a:t>
            </a:r>
            <a:r>
              <a:rPr lang="en-CA" err="1"/>
              <a:t>ornare</a:t>
            </a:r>
            <a:r>
              <a:rPr lang="en-CA"/>
              <a:t> </a:t>
            </a:r>
            <a:r>
              <a:rPr lang="en-CA" err="1"/>
              <a:t>turpis</a:t>
            </a:r>
            <a:r>
              <a:rPr lang="en-CA"/>
              <a:t> mi. </a:t>
            </a:r>
            <a:r>
              <a:rPr lang="en-CA" err="1"/>
              <a:t>Suspendisse</a:t>
            </a:r>
            <a:r>
              <a:rPr lang="en-CA"/>
              <a:t> in </a:t>
            </a:r>
            <a:r>
              <a:rPr lang="en-CA" err="1"/>
              <a:t>quam</a:t>
            </a:r>
            <a:r>
              <a:rPr lang="en-CA"/>
              <a:t> </a:t>
            </a:r>
            <a:r>
              <a:rPr lang="en-CA" err="1"/>
              <a:t>orci</a:t>
            </a:r>
            <a:r>
              <a:rPr lang="en-CA"/>
              <a:t>. </a:t>
            </a:r>
            <a:r>
              <a:rPr lang="en-CA" err="1"/>
              <a:t>Praesent</a:t>
            </a:r>
            <a:r>
              <a:rPr lang="en-CA"/>
              <a:t> </a:t>
            </a:r>
            <a:r>
              <a:rPr lang="en-CA" err="1"/>
              <a:t>nec</a:t>
            </a:r>
            <a:r>
              <a:rPr lang="en-CA"/>
              <a:t> </a:t>
            </a:r>
            <a:r>
              <a:rPr lang="en-CA" err="1"/>
              <a:t>aliquet</a:t>
            </a:r>
            <a:r>
              <a:rPr lang="en-CA"/>
              <a:t> mi, </a:t>
            </a:r>
            <a:r>
              <a:rPr lang="en-CA" err="1"/>
              <a:t>eu</a:t>
            </a:r>
            <a:r>
              <a:rPr lang="en-CA"/>
              <a:t> </a:t>
            </a:r>
            <a:r>
              <a:rPr lang="en-CA" err="1"/>
              <a:t>euismod</a:t>
            </a:r>
            <a:r>
              <a:rPr lang="en-CA"/>
              <a:t> </a:t>
            </a:r>
            <a:r>
              <a:rPr lang="en-CA" err="1"/>
              <a:t>nisl</a:t>
            </a:r>
            <a:r>
              <a:rPr lang="en-CA"/>
              <a:t>. Sed at </a:t>
            </a:r>
            <a:r>
              <a:rPr lang="en-CA" err="1"/>
              <a:t>egestas</a:t>
            </a:r>
            <a:r>
              <a:rPr lang="en-CA"/>
              <a:t> est. Cras </a:t>
            </a:r>
            <a:r>
              <a:rPr lang="en-CA" err="1"/>
              <a:t>efficitur</a:t>
            </a:r>
            <a:r>
              <a:rPr lang="en-CA"/>
              <a:t> </a:t>
            </a:r>
            <a:r>
              <a:rPr lang="en-CA" err="1"/>
              <a:t>placerat</a:t>
            </a:r>
            <a:r>
              <a:rPr lang="en-CA"/>
              <a:t> </a:t>
            </a:r>
            <a:r>
              <a:rPr lang="en-CA" err="1"/>
              <a:t>elit</a:t>
            </a:r>
            <a:r>
              <a:rPr lang="en-CA"/>
              <a:t>, sit </a:t>
            </a:r>
            <a:r>
              <a:rPr lang="en-CA" err="1"/>
              <a:t>amet</a:t>
            </a:r>
            <a:r>
              <a:rPr lang="en-CA"/>
              <a:t> </a:t>
            </a:r>
            <a:r>
              <a:rPr lang="en-CA" err="1"/>
              <a:t>hendrerit</a:t>
            </a:r>
            <a:r>
              <a:rPr lang="en-CA"/>
              <a:t> </a:t>
            </a:r>
            <a:r>
              <a:rPr lang="en-CA" err="1"/>
              <a:t>nibh</a:t>
            </a:r>
            <a:r>
              <a:rPr lang="en-CA"/>
              <a:t> tempus sit </a:t>
            </a:r>
            <a:r>
              <a:rPr lang="en-CA" err="1"/>
              <a:t>amet</a:t>
            </a:r>
            <a:r>
              <a:rPr lang="en-CA"/>
              <a:t>. Class </a:t>
            </a:r>
            <a:r>
              <a:rPr lang="en-CA" err="1"/>
              <a:t>aptent</a:t>
            </a:r>
            <a:r>
              <a:rPr lang="en-CA"/>
              <a:t> </a:t>
            </a:r>
            <a:r>
              <a:rPr lang="en-CA" err="1"/>
              <a:t>taciti</a:t>
            </a:r>
            <a:r>
              <a:rPr lang="en-CA"/>
              <a:t> </a:t>
            </a:r>
            <a:r>
              <a:rPr lang="en-CA" err="1"/>
              <a:t>sociosqu</a:t>
            </a:r>
            <a:r>
              <a:rPr lang="en-CA"/>
              <a:t> ad </a:t>
            </a:r>
            <a:r>
              <a:rPr lang="en-CA" err="1"/>
              <a:t>litora</a:t>
            </a:r>
            <a:r>
              <a:rPr lang="en-CA"/>
              <a:t>.”</a:t>
            </a:r>
          </a:p>
        </p:txBody>
      </p:sp>
      <p:sp>
        <p:nvSpPr>
          <p:cNvPr id="29" name="Content Placeholder 8">
            <a:extLst>
              <a:ext uri="{FF2B5EF4-FFF2-40B4-BE49-F238E27FC236}">
                <a16:creationId xmlns:a16="http://schemas.microsoft.com/office/drawing/2014/main" id="{7C3606F2-D1F7-334E-AD15-C8CC4FC38E77}"/>
              </a:ext>
            </a:extLst>
          </p:cNvPr>
          <p:cNvSpPr>
            <a:spLocks noGrp="1"/>
          </p:cNvSpPr>
          <p:nvPr>
            <p:ph type="body" sz="quarter" idx="14"/>
          </p:nvPr>
        </p:nvSpPr>
        <p:spPr>
          <a:xfrm>
            <a:off x="1820827" y="4466279"/>
            <a:ext cx="3970373" cy="691515"/>
          </a:xfrm>
        </p:spPr>
        <p:txBody>
          <a:bodyPr/>
          <a:lstStyle/>
          <a:p>
            <a:r>
              <a:rPr lang="en-CA" b="1"/>
              <a:t>FirstName LastName</a:t>
            </a:r>
          </a:p>
          <a:p>
            <a:r>
              <a:rPr lang="en-CA"/>
              <a:t>Title</a:t>
            </a:r>
          </a:p>
        </p:txBody>
      </p:sp>
      <p:pic>
        <p:nvPicPr>
          <p:cNvPr id="30" name="Picture Placeholder 9">
            <a:extLst>
              <a:ext uri="{FF2B5EF4-FFF2-40B4-BE49-F238E27FC236}">
                <a16:creationId xmlns:a16="http://schemas.microsoft.com/office/drawing/2014/main" id="{4C5CFF7F-7697-2F4F-A72F-C530D4126516}"/>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a:ext>
            </a:extLst>
          </a:blip>
          <a:srcRect/>
          <a:stretch/>
        </p:blipFill>
        <p:spPr>
          <a:xfrm>
            <a:off x="873510" y="4297369"/>
            <a:ext cx="828000" cy="828000"/>
          </a:xfrm>
        </p:spPr>
      </p:pic>
    </p:spTree>
    <p:extLst>
      <p:ext uri="{BB962C8B-B14F-4D97-AF65-F5344CB8AC3E}">
        <p14:creationId xmlns:p14="http://schemas.microsoft.com/office/powerpoint/2010/main" val="2502015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0597E64E-5B54-EB4C-BAC5-044E84280AFC}"/>
              </a:ext>
            </a:extLst>
          </p:cNvPr>
          <p:cNvSpPr>
            <a:spLocks noGrp="1"/>
          </p:cNvSpPr>
          <p:nvPr>
            <p:ph type="title"/>
          </p:nvPr>
        </p:nvSpPr>
        <p:spPr/>
        <p:txBody>
          <a:bodyPr/>
          <a:lstStyle/>
          <a:p>
            <a:endParaRPr lang="en-CA"/>
          </a:p>
        </p:txBody>
      </p:sp>
      <p:sp>
        <p:nvSpPr>
          <p:cNvPr id="17" name="Slide Number Placeholder 16">
            <a:extLst>
              <a:ext uri="{FF2B5EF4-FFF2-40B4-BE49-F238E27FC236}">
                <a16:creationId xmlns:a16="http://schemas.microsoft.com/office/drawing/2014/main" id="{72609CD9-59EE-0440-B2CF-CE4C0896E9D4}"/>
              </a:ext>
            </a:extLst>
          </p:cNvPr>
          <p:cNvSpPr>
            <a:spLocks noGrp="1"/>
          </p:cNvSpPr>
          <p:nvPr>
            <p:ph type="sldNum" sz="quarter" idx="12"/>
          </p:nvPr>
        </p:nvSpPr>
        <p:spPr/>
        <p:txBody>
          <a:bodyPr/>
          <a:lstStyle/>
          <a:p>
            <a:fld id="{E4ECB127-6B1D-4440-BB59-CB7FB51359B3}" type="slidenum">
              <a:rPr lang="en-CA" smtClean="0"/>
              <a:pPr/>
              <a:t>48</a:t>
            </a:fld>
            <a:endParaRPr lang="en-CA"/>
          </a:p>
        </p:txBody>
      </p:sp>
      <p:pic>
        <p:nvPicPr>
          <p:cNvPr id="27" name="Picture Placeholder 21">
            <a:extLst>
              <a:ext uri="{FF2B5EF4-FFF2-40B4-BE49-F238E27FC236}">
                <a16:creationId xmlns:a16="http://schemas.microsoft.com/office/drawing/2014/main" id="{547CB534-B6C9-F440-B30D-BD2C6825A3BD}"/>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68316" y="1056391"/>
            <a:ext cx="635047" cy="429087"/>
          </a:xfrm>
        </p:spPr>
      </p:pic>
      <p:sp>
        <p:nvSpPr>
          <p:cNvPr id="28" name="Text Placeholder 10">
            <a:extLst>
              <a:ext uri="{FF2B5EF4-FFF2-40B4-BE49-F238E27FC236}">
                <a16:creationId xmlns:a16="http://schemas.microsoft.com/office/drawing/2014/main" id="{7CEAC232-F733-3740-9ADC-04C0443EE312}"/>
              </a:ext>
            </a:extLst>
          </p:cNvPr>
          <p:cNvSpPr>
            <a:spLocks noGrp="1"/>
          </p:cNvSpPr>
          <p:nvPr>
            <p:ph type="body" idx="1"/>
          </p:nvPr>
        </p:nvSpPr>
        <p:spPr>
          <a:xfrm>
            <a:off x="762000" y="1590675"/>
            <a:ext cx="4323471" cy="2238379"/>
          </a:xfrm>
        </p:spPr>
        <p:txBody>
          <a:bodyPr>
            <a:normAutofit/>
          </a:bodyPr>
          <a:lstStyle/>
          <a:p>
            <a:r>
              <a:rPr lang="en-CA" err="1"/>
              <a:t>Suspendisse</a:t>
            </a:r>
            <a:r>
              <a:rPr lang="en-CA"/>
              <a:t> </a:t>
            </a:r>
            <a:r>
              <a:rPr lang="en-CA" err="1"/>
              <a:t>pretium</a:t>
            </a:r>
            <a:r>
              <a:rPr lang="en-CA"/>
              <a:t> </a:t>
            </a:r>
            <a:r>
              <a:rPr lang="en-CA" err="1"/>
              <a:t>pellentesque</a:t>
            </a:r>
            <a:r>
              <a:rPr lang="en-CA"/>
              <a:t> </a:t>
            </a:r>
            <a:r>
              <a:rPr lang="en-CA" err="1"/>
              <a:t>suscipit</a:t>
            </a:r>
            <a:r>
              <a:rPr lang="en-CA"/>
              <a:t>. Donec </a:t>
            </a:r>
            <a:r>
              <a:rPr lang="en-CA" err="1"/>
              <a:t>commodo</a:t>
            </a:r>
            <a:r>
              <a:rPr lang="en-CA"/>
              <a:t> magna at </a:t>
            </a:r>
            <a:r>
              <a:rPr lang="en-CA" err="1"/>
              <a:t>rhoncus</a:t>
            </a:r>
            <a:r>
              <a:rPr lang="en-CA"/>
              <a:t> </a:t>
            </a:r>
            <a:r>
              <a:rPr lang="en-CA" err="1"/>
              <a:t>posuere</a:t>
            </a:r>
            <a:r>
              <a:rPr lang="en-CA"/>
              <a:t>. </a:t>
            </a:r>
            <a:r>
              <a:rPr lang="en-CA" err="1"/>
              <a:t>Phasellus</a:t>
            </a:r>
            <a:r>
              <a:rPr lang="en-CA"/>
              <a:t> dolor eros, dictum </a:t>
            </a:r>
            <a:r>
              <a:rPr lang="en-CA" err="1"/>
              <a:t>eget</a:t>
            </a:r>
            <a:r>
              <a:rPr lang="en-CA"/>
              <a:t> </a:t>
            </a:r>
            <a:r>
              <a:rPr lang="en-CA" err="1"/>
              <a:t>dignissim</a:t>
            </a:r>
            <a:r>
              <a:rPr lang="en-CA"/>
              <a:t> at, </a:t>
            </a:r>
            <a:r>
              <a:rPr lang="en-CA" err="1"/>
              <a:t>facilisis</a:t>
            </a:r>
            <a:r>
              <a:rPr lang="en-CA"/>
              <a:t> id </a:t>
            </a:r>
            <a:r>
              <a:rPr lang="en-CA" err="1"/>
              <a:t>neque</a:t>
            </a:r>
            <a:r>
              <a:rPr lang="en-CA"/>
              <a:t>.”</a:t>
            </a:r>
          </a:p>
        </p:txBody>
      </p:sp>
      <p:sp>
        <p:nvSpPr>
          <p:cNvPr id="29" name="Content Placeholder 8">
            <a:extLst>
              <a:ext uri="{FF2B5EF4-FFF2-40B4-BE49-F238E27FC236}">
                <a16:creationId xmlns:a16="http://schemas.microsoft.com/office/drawing/2014/main" id="{6E8A7C8D-662E-0947-B688-2D704E77E5F8}"/>
              </a:ext>
            </a:extLst>
          </p:cNvPr>
          <p:cNvSpPr>
            <a:spLocks noGrp="1"/>
          </p:cNvSpPr>
          <p:nvPr>
            <p:ph type="body" sz="quarter" idx="14"/>
          </p:nvPr>
        </p:nvSpPr>
        <p:spPr>
          <a:xfrm>
            <a:off x="1820827" y="3747793"/>
            <a:ext cx="3970373" cy="691515"/>
          </a:xfrm>
        </p:spPr>
        <p:txBody>
          <a:bodyPr/>
          <a:lstStyle/>
          <a:p>
            <a:r>
              <a:rPr lang="en-CA" b="1"/>
              <a:t>FirstName LastName</a:t>
            </a:r>
          </a:p>
          <a:p>
            <a:r>
              <a:rPr lang="en-CA"/>
              <a:t>Title</a:t>
            </a:r>
          </a:p>
        </p:txBody>
      </p:sp>
      <p:pic>
        <p:nvPicPr>
          <p:cNvPr id="30" name="Picture Placeholder 9">
            <a:extLst>
              <a:ext uri="{FF2B5EF4-FFF2-40B4-BE49-F238E27FC236}">
                <a16:creationId xmlns:a16="http://schemas.microsoft.com/office/drawing/2014/main" id="{0218BA81-30C4-2F46-8336-71F634571D90}"/>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a:ext>
            </a:extLst>
          </a:blip>
          <a:srcRect/>
          <a:stretch/>
        </p:blipFill>
        <p:spPr>
          <a:xfrm>
            <a:off x="873510" y="3578883"/>
            <a:ext cx="828000" cy="828000"/>
          </a:xfrm>
        </p:spPr>
      </p:pic>
    </p:spTree>
    <p:extLst>
      <p:ext uri="{BB962C8B-B14F-4D97-AF65-F5344CB8AC3E}">
        <p14:creationId xmlns:p14="http://schemas.microsoft.com/office/powerpoint/2010/main" val="3712850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FA33C9E-0B0E-3A4B-AD81-F0EA323ED0C9}"/>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A859CDBF-111D-8341-B91F-8C3D80AC36BB}"/>
              </a:ext>
            </a:extLst>
          </p:cNvPr>
          <p:cNvSpPr>
            <a:spLocks noGrp="1"/>
          </p:cNvSpPr>
          <p:nvPr>
            <p:ph idx="1"/>
          </p:nvPr>
        </p:nvSpPr>
        <p:spPr>
          <a:xfrm>
            <a:off x="2541588" y="1628775"/>
            <a:ext cx="7108825" cy="2386013"/>
          </a:xfrm>
        </p:spPr>
        <p:txBody>
          <a:bodyPr/>
          <a:lstStyle/>
          <a:p>
            <a:pPr lvl="0"/>
            <a:r>
              <a:rPr lang="en-CA">
                <a:solidFill>
                  <a:schemeClr val="accent2"/>
                </a:solidFill>
              </a:rPr>
              <a:t>“Sed lacinia </a:t>
            </a:r>
            <a:r>
              <a:rPr lang="en-CA" err="1">
                <a:solidFill>
                  <a:schemeClr val="accent2"/>
                </a:solidFill>
              </a:rPr>
              <a:t>imperdiet</a:t>
            </a:r>
            <a:r>
              <a:rPr lang="en-CA">
                <a:solidFill>
                  <a:schemeClr val="accent2"/>
                </a:solidFill>
              </a:rPr>
              <a:t> </a:t>
            </a:r>
            <a:r>
              <a:rPr lang="en-CA" err="1">
                <a:solidFill>
                  <a:schemeClr val="accent2"/>
                </a:solidFill>
              </a:rPr>
              <a:t>efficitur</a:t>
            </a:r>
            <a:r>
              <a:rPr lang="en-CA">
                <a:solidFill>
                  <a:schemeClr val="accent2"/>
                </a:solidFill>
              </a:rPr>
              <a:t>. Donec a </a:t>
            </a:r>
            <a:r>
              <a:rPr lang="en-CA" err="1">
                <a:solidFill>
                  <a:schemeClr val="accent2"/>
                </a:solidFill>
              </a:rPr>
              <a:t>orci</a:t>
            </a:r>
            <a:r>
              <a:rPr lang="en-CA">
                <a:solidFill>
                  <a:schemeClr val="accent2"/>
                </a:solidFill>
              </a:rPr>
              <a:t> sit </a:t>
            </a:r>
            <a:r>
              <a:rPr lang="en-CA" err="1">
                <a:solidFill>
                  <a:schemeClr val="accent2"/>
                </a:solidFill>
              </a:rPr>
              <a:t>amet</a:t>
            </a:r>
            <a:r>
              <a:rPr lang="en-CA">
                <a:solidFill>
                  <a:schemeClr val="accent2"/>
                </a:solidFill>
              </a:rPr>
              <a:t> </a:t>
            </a:r>
            <a:r>
              <a:rPr lang="en-CA" err="1">
                <a:solidFill>
                  <a:schemeClr val="accent2"/>
                </a:solidFill>
              </a:rPr>
              <a:t>nunc</a:t>
            </a:r>
            <a:r>
              <a:rPr lang="en-CA">
                <a:solidFill>
                  <a:schemeClr val="accent2"/>
                </a:solidFill>
              </a:rPr>
              <a:t> </a:t>
            </a:r>
            <a:r>
              <a:rPr lang="en-CA" err="1">
                <a:solidFill>
                  <a:schemeClr val="accent2"/>
                </a:solidFill>
              </a:rPr>
              <a:t>varius</a:t>
            </a:r>
            <a:r>
              <a:rPr lang="en-CA">
                <a:solidFill>
                  <a:schemeClr val="accent2"/>
                </a:solidFill>
              </a:rPr>
              <a:t> </a:t>
            </a:r>
            <a:r>
              <a:rPr lang="en-CA" err="1">
                <a:solidFill>
                  <a:schemeClr val="accent2"/>
                </a:solidFill>
              </a:rPr>
              <a:t>placerat</a:t>
            </a:r>
            <a:r>
              <a:rPr lang="en-CA">
                <a:solidFill>
                  <a:schemeClr val="accent2"/>
                </a:solidFill>
              </a:rPr>
              <a:t>. </a:t>
            </a:r>
            <a:r>
              <a:rPr lang="en-CA" err="1">
                <a:solidFill>
                  <a:schemeClr val="accent2"/>
                </a:solidFill>
              </a:rPr>
              <a:t>Phasellus</a:t>
            </a:r>
            <a:r>
              <a:rPr lang="en-CA">
                <a:solidFill>
                  <a:schemeClr val="accent2"/>
                </a:solidFill>
              </a:rPr>
              <a:t> </a:t>
            </a:r>
            <a:r>
              <a:rPr lang="en-CA" err="1">
                <a:solidFill>
                  <a:schemeClr val="accent2"/>
                </a:solidFill>
              </a:rPr>
              <a:t>ornare</a:t>
            </a:r>
            <a:r>
              <a:rPr lang="en-CA">
                <a:solidFill>
                  <a:schemeClr val="accent2"/>
                </a:solidFill>
              </a:rPr>
              <a:t> </a:t>
            </a:r>
            <a:r>
              <a:rPr lang="en-CA" err="1">
                <a:solidFill>
                  <a:schemeClr val="accent2"/>
                </a:solidFill>
              </a:rPr>
              <a:t>turpis</a:t>
            </a:r>
            <a:r>
              <a:rPr lang="en-CA">
                <a:solidFill>
                  <a:schemeClr val="accent2"/>
                </a:solidFill>
              </a:rPr>
              <a:t> mi. </a:t>
            </a:r>
            <a:r>
              <a:rPr lang="en-CA" err="1">
                <a:solidFill>
                  <a:schemeClr val="accent2"/>
                </a:solidFill>
              </a:rPr>
              <a:t>Suspendisse</a:t>
            </a:r>
            <a:r>
              <a:rPr lang="en-CA">
                <a:solidFill>
                  <a:schemeClr val="accent2"/>
                </a:solidFill>
              </a:rPr>
              <a:t> in </a:t>
            </a:r>
            <a:r>
              <a:rPr lang="en-CA" err="1">
                <a:solidFill>
                  <a:schemeClr val="accent2"/>
                </a:solidFill>
              </a:rPr>
              <a:t>quam</a:t>
            </a:r>
            <a:r>
              <a:rPr lang="en-CA">
                <a:solidFill>
                  <a:schemeClr val="accent2"/>
                </a:solidFill>
              </a:rPr>
              <a:t> </a:t>
            </a:r>
            <a:r>
              <a:rPr lang="en-CA" err="1">
                <a:solidFill>
                  <a:schemeClr val="accent2"/>
                </a:solidFill>
              </a:rPr>
              <a:t>orci</a:t>
            </a:r>
            <a:r>
              <a:rPr lang="en-CA">
                <a:solidFill>
                  <a:schemeClr val="accent2"/>
                </a:solidFill>
              </a:rPr>
              <a:t>. </a:t>
            </a:r>
            <a:r>
              <a:rPr lang="en-CA" err="1">
                <a:solidFill>
                  <a:schemeClr val="accent2"/>
                </a:solidFill>
              </a:rPr>
              <a:t>Praesent</a:t>
            </a:r>
            <a:r>
              <a:rPr lang="en-CA">
                <a:solidFill>
                  <a:schemeClr val="accent2"/>
                </a:solidFill>
              </a:rPr>
              <a:t> </a:t>
            </a:r>
            <a:r>
              <a:rPr lang="en-CA" err="1">
                <a:solidFill>
                  <a:schemeClr val="accent2"/>
                </a:solidFill>
              </a:rPr>
              <a:t>nec</a:t>
            </a:r>
            <a:r>
              <a:rPr lang="en-CA">
                <a:solidFill>
                  <a:schemeClr val="accent2"/>
                </a:solidFill>
              </a:rPr>
              <a:t> </a:t>
            </a:r>
            <a:r>
              <a:rPr lang="en-CA" err="1">
                <a:solidFill>
                  <a:schemeClr val="accent2"/>
                </a:solidFill>
              </a:rPr>
              <a:t>aliquet</a:t>
            </a:r>
            <a:r>
              <a:rPr lang="en-CA">
                <a:solidFill>
                  <a:schemeClr val="accent2"/>
                </a:solidFill>
              </a:rPr>
              <a:t> mi, </a:t>
            </a:r>
            <a:r>
              <a:rPr lang="en-CA" err="1">
                <a:solidFill>
                  <a:schemeClr val="accent2"/>
                </a:solidFill>
              </a:rPr>
              <a:t>eu</a:t>
            </a:r>
            <a:r>
              <a:rPr lang="en-CA">
                <a:solidFill>
                  <a:schemeClr val="accent2"/>
                </a:solidFill>
              </a:rPr>
              <a:t> </a:t>
            </a:r>
            <a:r>
              <a:rPr lang="en-CA" err="1">
                <a:solidFill>
                  <a:schemeClr val="accent2"/>
                </a:solidFill>
              </a:rPr>
              <a:t>euismod</a:t>
            </a:r>
            <a:r>
              <a:rPr lang="en-CA">
                <a:solidFill>
                  <a:schemeClr val="accent2"/>
                </a:solidFill>
              </a:rPr>
              <a:t> </a:t>
            </a:r>
            <a:r>
              <a:rPr lang="en-CA" err="1">
                <a:solidFill>
                  <a:schemeClr val="accent2"/>
                </a:solidFill>
              </a:rPr>
              <a:t>nisl</a:t>
            </a:r>
            <a:r>
              <a:rPr lang="en-CA">
                <a:solidFill>
                  <a:schemeClr val="accent2"/>
                </a:solidFill>
              </a:rPr>
              <a:t>. Sed at </a:t>
            </a:r>
            <a:r>
              <a:rPr lang="en-CA" err="1">
                <a:solidFill>
                  <a:schemeClr val="accent2"/>
                </a:solidFill>
              </a:rPr>
              <a:t>egestas</a:t>
            </a:r>
            <a:r>
              <a:rPr lang="en-CA">
                <a:solidFill>
                  <a:schemeClr val="accent2"/>
                </a:solidFill>
              </a:rPr>
              <a:t> est. Cras </a:t>
            </a:r>
            <a:r>
              <a:rPr lang="en-CA" err="1">
                <a:solidFill>
                  <a:schemeClr val="accent2"/>
                </a:solidFill>
              </a:rPr>
              <a:t>efficitur</a:t>
            </a:r>
            <a:r>
              <a:rPr lang="en-CA">
                <a:solidFill>
                  <a:schemeClr val="accent2"/>
                </a:solidFill>
              </a:rPr>
              <a:t> </a:t>
            </a:r>
            <a:r>
              <a:rPr lang="en-CA" err="1">
                <a:solidFill>
                  <a:schemeClr val="accent2"/>
                </a:solidFill>
              </a:rPr>
              <a:t>placerat</a:t>
            </a:r>
            <a:r>
              <a:rPr lang="en-CA">
                <a:solidFill>
                  <a:schemeClr val="accent2"/>
                </a:solidFill>
              </a:rPr>
              <a:t> </a:t>
            </a:r>
            <a:r>
              <a:rPr lang="en-CA" err="1">
                <a:solidFill>
                  <a:schemeClr val="accent2"/>
                </a:solidFill>
              </a:rPr>
              <a:t>elit</a:t>
            </a:r>
            <a:r>
              <a:rPr lang="en-CA">
                <a:solidFill>
                  <a:schemeClr val="accent2"/>
                </a:solidFill>
              </a:rPr>
              <a:t>, sit </a:t>
            </a:r>
            <a:r>
              <a:rPr lang="en-CA" err="1">
                <a:solidFill>
                  <a:schemeClr val="accent2"/>
                </a:solidFill>
              </a:rPr>
              <a:t>amet</a:t>
            </a:r>
            <a:r>
              <a:rPr lang="en-CA">
                <a:solidFill>
                  <a:schemeClr val="accent2"/>
                </a:solidFill>
              </a:rPr>
              <a:t> </a:t>
            </a:r>
            <a:r>
              <a:rPr lang="en-CA" err="1">
                <a:solidFill>
                  <a:schemeClr val="accent2"/>
                </a:solidFill>
              </a:rPr>
              <a:t>hendrerit</a:t>
            </a:r>
            <a:r>
              <a:rPr lang="en-CA">
                <a:solidFill>
                  <a:schemeClr val="accent2"/>
                </a:solidFill>
              </a:rPr>
              <a:t> </a:t>
            </a:r>
            <a:r>
              <a:rPr lang="en-CA" err="1">
                <a:solidFill>
                  <a:schemeClr val="accent2"/>
                </a:solidFill>
              </a:rPr>
              <a:t>nibh</a:t>
            </a:r>
            <a:r>
              <a:rPr lang="en-CA">
                <a:solidFill>
                  <a:schemeClr val="accent2"/>
                </a:solidFill>
              </a:rPr>
              <a:t> tempus sit </a:t>
            </a:r>
            <a:r>
              <a:rPr lang="en-CA" err="1">
                <a:solidFill>
                  <a:schemeClr val="accent2"/>
                </a:solidFill>
              </a:rPr>
              <a:t>amet</a:t>
            </a:r>
            <a:r>
              <a:rPr lang="en-CA">
                <a:solidFill>
                  <a:schemeClr val="accent2"/>
                </a:solidFill>
              </a:rPr>
              <a:t>. Class </a:t>
            </a:r>
            <a:r>
              <a:rPr lang="en-CA" err="1">
                <a:solidFill>
                  <a:schemeClr val="accent2"/>
                </a:solidFill>
              </a:rPr>
              <a:t>aptent</a:t>
            </a:r>
            <a:r>
              <a:rPr lang="en-CA">
                <a:solidFill>
                  <a:schemeClr val="accent2"/>
                </a:solidFill>
              </a:rPr>
              <a:t> </a:t>
            </a:r>
            <a:r>
              <a:rPr lang="en-CA" err="1">
                <a:solidFill>
                  <a:schemeClr val="accent2"/>
                </a:solidFill>
              </a:rPr>
              <a:t>taciti</a:t>
            </a:r>
            <a:r>
              <a:rPr lang="en-CA">
                <a:solidFill>
                  <a:schemeClr val="accent2"/>
                </a:solidFill>
              </a:rPr>
              <a:t> </a:t>
            </a:r>
            <a:r>
              <a:rPr lang="en-CA" err="1">
                <a:solidFill>
                  <a:schemeClr val="accent2"/>
                </a:solidFill>
              </a:rPr>
              <a:t>sociosqu</a:t>
            </a:r>
            <a:r>
              <a:rPr lang="en-CA">
                <a:solidFill>
                  <a:schemeClr val="accent2"/>
                </a:solidFill>
              </a:rPr>
              <a:t> ad </a:t>
            </a:r>
            <a:r>
              <a:rPr lang="en-CA" err="1">
                <a:solidFill>
                  <a:schemeClr val="accent2"/>
                </a:solidFill>
              </a:rPr>
              <a:t>litora</a:t>
            </a:r>
            <a:r>
              <a:rPr lang="en-CA">
                <a:solidFill>
                  <a:schemeClr val="accent2"/>
                </a:solidFill>
              </a:rPr>
              <a:t>.”</a:t>
            </a:r>
          </a:p>
        </p:txBody>
      </p:sp>
      <p:pic>
        <p:nvPicPr>
          <p:cNvPr id="8" name="Picture Placeholder 7">
            <a:extLst>
              <a:ext uri="{FF2B5EF4-FFF2-40B4-BE49-F238E27FC236}">
                <a16:creationId xmlns:a16="http://schemas.microsoft.com/office/drawing/2014/main" id="{896F3EA8-3D3F-184F-9F70-58E17B8C3C4E}"/>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77B45AB1-4B1D-3C41-86AF-B380C5E9CDAC}"/>
              </a:ext>
            </a:extLst>
          </p:cNvPr>
          <p:cNvSpPr>
            <a:spLocks noGrp="1"/>
          </p:cNvSpPr>
          <p:nvPr>
            <p:ph type="body" sz="quarter" idx="14"/>
          </p:nvPr>
        </p:nvSpPr>
        <p:spPr/>
        <p:txBody>
          <a:bodyPr/>
          <a:lstStyle/>
          <a:p>
            <a:r>
              <a:rPr lang="en-CA" b="1"/>
              <a:t>FirstName </a:t>
            </a:r>
            <a:r>
              <a:rPr lang="en-CA" b="1" err="1"/>
              <a:t>LastName</a:t>
            </a:r>
            <a:br>
              <a:rPr lang="en-CA" b="1"/>
            </a:br>
            <a:r>
              <a:rPr lang="en-CA"/>
              <a:t>Title</a:t>
            </a:r>
          </a:p>
        </p:txBody>
      </p:sp>
      <p:sp>
        <p:nvSpPr>
          <p:cNvPr id="2" name="Slide Number Placeholder 1">
            <a:extLst>
              <a:ext uri="{FF2B5EF4-FFF2-40B4-BE49-F238E27FC236}">
                <a16:creationId xmlns:a16="http://schemas.microsoft.com/office/drawing/2014/main" id="{949A4B3A-B3B6-5E49-8CCC-AFE774BF60E8}"/>
              </a:ext>
            </a:extLst>
          </p:cNvPr>
          <p:cNvSpPr>
            <a:spLocks noGrp="1"/>
          </p:cNvSpPr>
          <p:nvPr>
            <p:ph type="sldNum" sz="quarter" idx="12"/>
          </p:nvPr>
        </p:nvSpPr>
        <p:spPr/>
        <p:txBody>
          <a:bodyPr/>
          <a:lstStyle/>
          <a:p>
            <a:fld id="{E4ECB127-6B1D-4440-BB59-CB7FB51359B3}" type="slidenum">
              <a:rPr lang="en-CA" smtClean="0"/>
              <a:pPr/>
              <a:t>49</a:t>
            </a:fld>
            <a:endParaRPr lang="en-CA"/>
          </a:p>
        </p:txBody>
      </p:sp>
    </p:spTree>
    <p:extLst>
      <p:ext uri="{BB962C8B-B14F-4D97-AF65-F5344CB8AC3E}">
        <p14:creationId xmlns:p14="http://schemas.microsoft.com/office/powerpoint/2010/main" val="3018068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8FF8DBC-7699-1443-961F-520AFC430F21}"/>
              </a:ext>
            </a:extLst>
          </p:cNvPr>
          <p:cNvGrpSpPr/>
          <p:nvPr/>
        </p:nvGrpSpPr>
        <p:grpSpPr>
          <a:xfrm>
            <a:off x="641373" y="4020585"/>
            <a:ext cx="4357151" cy="2440974"/>
            <a:chOff x="7014792" y="3500098"/>
            <a:chExt cx="4764947" cy="2669430"/>
          </a:xfrm>
        </p:grpSpPr>
        <p:pic>
          <p:nvPicPr>
            <p:cNvPr id="18" name="Picture 17">
              <a:extLst>
                <a:ext uri="{FF2B5EF4-FFF2-40B4-BE49-F238E27FC236}">
                  <a16:creationId xmlns:a16="http://schemas.microsoft.com/office/drawing/2014/main" id="{F3065A6C-108D-A14C-83C3-644E66A7A6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14792" y="3500098"/>
              <a:ext cx="4764947" cy="2669430"/>
            </a:xfrm>
            <a:prstGeom prst="rect">
              <a:avLst/>
            </a:prstGeom>
          </p:spPr>
        </p:pic>
        <p:sp>
          <p:nvSpPr>
            <p:cNvPr id="20" name="Rectangle 19">
              <a:extLst>
                <a:ext uri="{FF2B5EF4-FFF2-40B4-BE49-F238E27FC236}">
                  <a16:creationId xmlns:a16="http://schemas.microsoft.com/office/drawing/2014/main" id="{187DBD19-D067-0C4A-9B19-FFF80810E467}"/>
                </a:ext>
              </a:extLst>
            </p:cNvPr>
            <p:cNvSpPr/>
            <p:nvPr/>
          </p:nvSpPr>
          <p:spPr>
            <a:xfrm>
              <a:off x="9862457" y="4826000"/>
              <a:ext cx="1850572" cy="283029"/>
            </a:xfrm>
            <a:prstGeom prst="rect">
              <a:avLst/>
            </a:prstGeom>
            <a:noFill/>
            <a:ln w="317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13" name="Picture 12">
            <a:extLst>
              <a:ext uri="{FF2B5EF4-FFF2-40B4-BE49-F238E27FC236}">
                <a16:creationId xmlns:a16="http://schemas.microsoft.com/office/drawing/2014/main" id="{641BDC8F-8F5B-F747-81A6-D73465CB65D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58452" y="985254"/>
            <a:ext cx="3792855" cy="2213337"/>
          </a:xfrm>
          <a:prstGeom prst="rect">
            <a:avLst/>
          </a:prstGeom>
        </p:spPr>
      </p:pic>
      <p:sp>
        <p:nvSpPr>
          <p:cNvPr id="2" name="Title 1">
            <a:extLst>
              <a:ext uri="{FF2B5EF4-FFF2-40B4-BE49-F238E27FC236}">
                <a16:creationId xmlns:a16="http://schemas.microsoft.com/office/drawing/2014/main" id="{CF9241E4-A1D9-CC40-8470-6EB8968B6350}"/>
              </a:ext>
            </a:extLst>
          </p:cNvPr>
          <p:cNvSpPr>
            <a:spLocks noGrp="1"/>
          </p:cNvSpPr>
          <p:nvPr>
            <p:ph type="title"/>
          </p:nvPr>
        </p:nvSpPr>
        <p:spPr/>
        <p:txBody>
          <a:bodyPr/>
          <a:lstStyle/>
          <a:p>
            <a:r>
              <a:rPr lang="en-CA"/>
              <a:t>Instruction Slide: Adding and Replacing Images</a:t>
            </a:r>
          </a:p>
        </p:txBody>
      </p:sp>
      <p:sp>
        <p:nvSpPr>
          <p:cNvPr id="4" name="TextBox 3">
            <a:extLst>
              <a:ext uri="{FF2B5EF4-FFF2-40B4-BE49-F238E27FC236}">
                <a16:creationId xmlns:a16="http://schemas.microsoft.com/office/drawing/2014/main" id="{7A504B20-A535-A944-A272-0714B27F6314}"/>
              </a:ext>
            </a:extLst>
          </p:cNvPr>
          <p:cNvSpPr txBox="1"/>
          <p:nvPr/>
        </p:nvSpPr>
        <p:spPr>
          <a:xfrm>
            <a:off x="386644" y="722724"/>
            <a:ext cx="4996569" cy="342145"/>
          </a:xfrm>
          <a:prstGeom prst="rect">
            <a:avLst/>
          </a:prstGeom>
          <a:noFill/>
        </p:spPr>
        <p:txBody>
          <a:bodyPr wrap="square" rtlCol="0">
            <a:spAutoFit/>
          </a:bodyPr>
          <a:lstStyle/>
          <a:p>
            <a:pPr>
              <a:lnSpc>
                <a:spcPct val="110000"/>
              </a:lnSpc>
              <a:spcBef>
                <a:spcPts val="1600"/>
              </a:spcBef>
            </a:pPr>
            <a:r>
              <a:rPr lang="en-CA" sz="1600" b="1">
                <a:solidFill>
                  <a:schemeClr val="tx2"/>
                </a:solidFill>
              </a:rPr>
              <a:t>Adding and Replacing Images</a:t>
            </a:r>
          </a:p>
        </p:txBody>
      </p:sp>
      <p:sp>
        <p:nvSpPr>
          <p:cNvPr id="5" name="Rectangle 4">
            <a:extLst>
              <a:ext uri="{FF2B5EF4-FFF2-40B4-BE49-F238E27FC236}">
                <a16:creationId xmlns:a16="http://schemas.microsoft.com/office/drawing/2014/main" id="{90CFBD53-EE53-7945-BD20-4F0CD8AB7F6F}"/>
              </a:ext>
            </a:extLst>
          </p:cNvPr>
          <p:cNvSpPr/>
          <p:nvPr/>
        </p:nvSpPr>
        <p:spPr>
          <a:xfrm>
            <a:off x="0" y="0"/>
            <a:ext cx="12191999" cy="523838"/>
          </a:xfrm>
          <a:prstGeom prst="rect">
            <a:avLst/>
          </a:prstGeom>
          <a:solidFill>
            <a:schemeClr val="accent3"/>
          </a:solidFill>
        </p:spPr>
        <p:txBody>
          <a:bodyPr wrap="square" anchor="ctr">
            <a:noAutofit/>
          </a:bodyPr>
          <a:lstStyle/>
          <a:p>
            <a:pPr algn="ctr">
              <a:tabLst>
                <a:tab pos="7021513" algn="l"/>
              </a:tabLst>
            </a:pPr>
            <a:r>
              <a:rPr lang="en-CA" sz="1400" b="1">
                <a:solidFill>
                  <a:schemeClr val="bg1"/>
                </a:solidFill>
              </a:rPr>
              <a:t>Instruction slide only — Delete this from your final presentation </a:t>
            </a:r>
          </a:p>
        </p:txBody>
      </p:sp>
      <p:grpSp>
        <p:nvGrpSpPr>
          <p:cNvPr id="14" name="Group 13">
            <a:extLst>
              <a:ext uri="{FF2B5EF4-FFF2-40B4-BE49-F238E27FC236}">
                <a16:creationId xmlns:a16="http://schemas.microsoft.com/office/drawing/2014/main" id="{D59910CB-B549-1044-B8EC-1DDB09C61C50}"/>
              </a:ext>
            </a:extLst>
          </p:cNvPr>
          <p:cNvGrpSpPr/>
          <p:nvPr/>
        </p:nvGrpSpPr>
        <p:grpSpPr>
          <a:xfrm>
            <a:off x="494951" y="1280533"/>
            <a:ext cx="3648407" cy="2047879"/>
            <a:chOff x="494951" y="1280533"/>
            <a:chExt cx="4395831" cy="2467414"/>
          </a:xfrm>
        </p:grpSpPr>
        <p:pic>
          <p:nvPicPr>
            <p:cNvPr id="6" name="Picture 5">
              <a:extLst>
                <a:ext uri="{FF2B5EF4-FFF2-40B4-BE49-F238E27FC236}">
                  <a16:creationId xmlns:a16="http://schemas.microsoft.com/office/drawing/2014/main" id="{B28E0BEC-F134-9149-8483-6701E8403C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4951" y="1280533"/>
              <a:ext cx="4395831" cy="2467414"/>
            </a:xfrm>
            <a:prstGeom prst="rect">
              <a:avLst/>
            </a:prstGeom>
            <a:solidFill>
              <a:srgbClr val="00A189"/>
            </a:solidFill>
            <a:ln w="9525" cap="flat" cmpd="sng" algn="ctr">
              <a:solidFill>
                <a:schemeClr val="tx1"/>
              </a:solidFill>
              <a:prstDash val="solid"/>
              <a:round/>
              <a:headEnd type="none" w="med" len="med"/>
              <a:tailEnd type="none" w="med" len="med"/>
            </a:ln>
            <a:effectLst/>
          </p:spPr>
        </p:pic>
        <p:sp>
          <p:nvSpPr>
            <p:cNvPr id="8" name="Rectangle 7">
              <a:extLst>
                <a:ext uri="{FF2B5EF4-FFF2-40B4-BE49-F238E27FC236}">
                  <a16:creationId xmlns:a16="http://schemas.microsoft.com/office/drawing/2014/main" id="{320783BA-4C3F-804F-844D-D089471FCE8D}"/>
                </a:ext>
              </a:extLst>
            </p:cNvPr>
            <p:cNvSpPr/>
            <p:nvPr/>
          </p:nvSpPr>
          <p:spPr>
            <a:xfrm>
              <a:off x="2126703" y="1369691"/>
              <a:ext cx="2680189" cy="2304685"/>
            </a:xfrm>
            <a:prstGeom prst="rect">
              <a:avLst/>
            </a:prstGeom>
            <a:noFill/>
            <a:ln w="31750">
              <a:solidFill>
                <a:srgbClr val="8DBF2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5" name="Group 14">
            <a:extLst>
              <a:ext uri="{FF2B5EF4-FFF2-40B4-BE49-F238E27FC236}">
                <a16:creationId xmlns:a16="http://schemas.microsoft.com/office/drawing/2014/main" id="{3408B51B-0281-E44E-AB94-2902CB84611E}"/>
              </a:ext>
            </a:extLst>
          </p:cNvPr>
          <p:cNvGrpSpPr/>
          <p:nvPr/>
        </p:nvGrpSpPr>
        <p:grpSpPr>
          <a:xfrm>
            <a:off x="365005" y="2621842"/>
            <a:ext cx="2968502" cy="1291015"/>
            <a:chOff x="965934" y="2911868"/>
            <a:chExt cx="2968502" cy="1291015"/>
          </a:xfrm>
        </p:grpSpPr>
        <p:sp>
          <p:nvSpPr>
            <p:cNvPr id="9" name="Rounded Rectangular Callout 8">
              <a:extLst>
                <a:ext uri="{FF2B5EF4-FFF2-40B4-BE49-F238E27FC236}">
                  <a16:creationId xmlns:a16="http://schemas.microsoft.com/office/drawing/2014/main" id="{60EDAAFD-42EA-FF4F-AEFE-E6C7A194CBA8}"/>
                </a:ext>
              </a:extLst>
            </p:cNvPr>
            <p:cNvSpPr/>
            <p:nvPr/>
          </p:nvSpPr>
          <p:spPr bwMode="auto">
            <a:xfrm>
              <a:off x="965934" y="2911868"/>
              <a:ext cx="2968502" cy="1291015"/>
            </a:xfrm>
            <a:prstGeom prst="wedgeRoundRectCallout">
              <a:avLst>
                <a:gd name="adj1" fmla="val 34008"/>
                <a:gd name="adj2" fmla="val -65062"/>
                <a:gd name="adj3" fmla="val 16667"/>
              </a:avLst>
            </a:prstGeom>
            <a:solidFill>
              <a:srgbClr val="8DBF2E"/>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73152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100">
                  <a:solidFill>
                    <a:schemeClr val="bg1"/>
                  </a:solidFill>
                  <a:cs typeface="Calibri" pitchFamily="34" charset="0"/>
                </a:rPr>
                <a:t>Some slides include image placeholders. You can click the icon at the center of the placeholder to browse for an image on your computer.</a:t>
              </a:r>
            </a:p>
          </p:txBody>
        </p:sp>
        <p:pic>
          <p:nvPicPr>
            <p:cNvPr id="7" name="Picture 6">
              <a:extLst>
                <a:ext uri="{FF2B5EF4-FFF2-40B4-BE49-F238E27FC236}">
                  <a16:creationId xmlns:a16="http://schemas.microsoft.com/office/drawing/2014/main" id="{E939C0CB-8129-1149-9801-13EBAAE30D3B}"/>
                </a:ext>
              </a:extLst>
            </p:cNvPr>
            <p:cNvPicPr>
              <a:picLocks noChangeAspect="1"/>
            </p:cNvPicPr>
            <p:nvPr/>
          </p:nvPicPr>
          <p:blipFill>
            <a:blip r:embed="rId5"/>
            <a:stretch>
              <a:fillRect/>
            </a:stretch>
          </p:blipFill>
          <p:spPr>
            <a:xfrm>
              <a:off x="3176950" y="3247426"/>
              <a:ext cx="608628" cy="619898"/>
            </a:xfrm>
            <a:prstGeom prst="roundRect">
              <a:avLst/>
            </a:prstGeom>
          </p:spPr>
        </p:pic>
      </p:grpSp>
      <p:sp>
        <p:nvSpPr>
          <p:cNvPr id="11" name="Rounded Rectangular Callout 10">
            <a:extLst>
              <a:ext uri="{FF2B5EF4-FFF2-40B4-BE49-F238E27FC236}">
                <a16:creationId xmlns:a16="http://schemas.microsoft.com/office/drawing/2014/main" id="{71FB814C-3801-1C4B-B350-7150D43C5BF1}"/>
              </a:ext>
            </a:extLst>
          </p:cNvPr>
          <p:cNvSpPr/>
          <p:nvPr/>
        </p:nvSpPr>
        <p:spPr bwMode="auto">
          <a:xfrm>
            <a:off x="7505125" y="1298381"/>
            <a:ext cx="3947735" cy="1900210"/>
          </a:xfrm>
          <a:prstGeom prst="wedgeRoundRectCallout">
            <a:avLst>
              <a:gd name="adj1" fmla="val -57258"/>
              <a:gd name="adj2" fmla="val -20005"/>
              <a:gd name="adj3" fmla="val 16667"/>
            </a:avLst>
          </a:prstGeom>
          <a:solidFill>
            <a:srgbClr val="6D247A"/>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91440" bIns="360000" numCol="1" spcCol="0" rtlCol="0" fromWordArt="0" anchor="ctr" anchorCtr="0" forceAA="0" compatLnSpc="1">
            <a:prstTxWarp prst="textNoShape">
              <a:avLst/>
            </a:prstTxWarp>
            <a:noAutofit/>
          </a:bodyPr>
          <a:lstStyle/>
          <a:p>
            <a:pPr lvl="0" eaLnBrk="0" fontAlgn="base" hangingPunct="0">
              <a:spcBef>
                <a:spcPct val="50000"/>
              </a:spcBef>
              <a:spcAft>
                <a:spcPct val="0"/>
              </a:spcAft>
            </a:pPr>
            <a:r>
              <a:rPr lang="en-CA" sz="1100">
                <a:solidFill>
                  <a:srgbClr val="FFFFFF"/>
                </a:solidFill>
                <a:cs typeface="Calibri" pitchFamily="34" charset="0"/>
              </a:rPr>
              <a:t>If the image icon is covered by another element (like a gradient overlay) there are two ways to add the background image:</a:t>
            </a:r>
          </a:p>
          <a:p>
            <a:pPr lvl="0" eaLnBrk="0" fontAlgn="base" hangingPunct="0">
              <a:spcBef>
                <a:spcPct val="50000"/>
              </a:spcBef>
              <a:spcAft>
                <a:spcPct val="0"/>
              </a:spcAft>
            </a:pPr>
            <a:r>
              <a:rPr lang="en-CA" sz="1100">
                <a:solidFill>
                  <a:srgbClr val="FFFFFF"/>
                </a:solidFill>
                <a:cs typeface="Calibri" pitchFamily="34" charset="0"/>
              </a:rPr>
              <a:t>1) Move the interfering element out of the way so you can select the image icon to browse for an image, then press the ‘</a:t>
            </a:r>
            <a:r>
              <a:rPr lang="en-CA" sz="1100" b="1">
                <a:solidFill>
                  <a:srgbClr val="FFFFFF"/>
                </a:solidFill>
                <a:cs typeface="Calibri" pitchFamily="34" charset="0"/>
              </a:rPr>
              <a:t>Reset</a:t>
            </a:r>
            <a:r>
              <a:rPr lang="en-CA" sz="1100">
                <a:solidFill>
                  <a:srgbClr val="FFFFFF"/>
                </a:solidFill>
                <a:cs typeface="Calibri" pitchFamily="34" charset="0"/>
              </a:rPr>
              <a:t>’ button to put the elements back into the correct spot.</a:t>
            </a:r>
          </a:p>
          <a:p>
            <a:pPr lvl="0" eaLnBrk="0" fontAlgn="base" hangingPunct="0">
              <a:spcBef>
                <a:spcPct val="50000"/>
              </a:spcBef>
              <a:spcAft>
                <a:spcPct val="0"/>
              </a:spcAft>
            </a:pPr>
            <a:r>
              <a:rPr lang="en-CA" sz="1100">
                <a:solidFill>
                  <a:srgbClr val="FFFFFF"/>
                </a:solidFill>
                <a:cs typeface="Calibri" pitchFamily="34" charset="0"/>
              </a:rPr>
              <a:t>2) Select the image placeholder, then drag the image directly onto the slide from a folder on your computer.</a:t>
            </a:r>
          </a:p>
        </p:txBody>
      </p:sp>
      <p:sp>
        <p:nvSpPr>
          <p:cNvPr id="16" name="Rectangle 15">
            <a:extLst>
              <a:ext uri="{FF2B5EF4-FFF2-40B4-BE49-F238E27FC236}">
                <a16:creationId xmlns:a16="http://schemas.microsoft.com/office/drawing/2014/main" id="{2B506F3B-5426-4640-85FC-D850C5089CA7}"/>
              </a:ext>
            </a:extLst>
          </p:cNvPr>
          <p:cNvSpPr/>
          <p:nvPr/>
        </p:nvSpPr>
        <p:spPr>
          <a:xfrm>
            <a:off x="4458452" y="985254"/>
            <a:ext cx="2634862" cy="2204948"/>
          </a:xfrm>
          <a:prstGeom prst="rect">
            <a:avLst/>
          </a:prstGeom>
          <a:noFill/>
          <a:ln w="31750">
            <a:solidFill>
              <a:srgbClr val="6D247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F1981ABD-6D5B-1440-9663-1BEA13422258}"/>
              </a:ext>
            </a:extLst>
          </p:cNvPr>
          <p:cNvSpPr/>
          <p:nvPr/>
        </p:nvSpPr>
        <p:spPr>
          <a:xfrm>
            <a:off x="6262803" y="1966766"/>
            <a:ext cx="209725" cy="241924"/>
          </a:xfrm>
          <a:prstGeom prst="rect">
            <a:avLst/>
          </a:prstGeom>
          <a:noFill/>
          <a:ln w="31750">
            <a:solidFill>
              <a:srgbClr val="6D247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ounded Rectangular Callout 18">
            <a:extLst>
              <a:ext uri="{FF2B5EF4-FFF2-40B4-BE49-F238E27FC236}">
                <a16:creationId xmlns:a16="http://schemas.microsoft.com/office/drawing/2014/main" id="{166CAABA-3DE6-A349-A8CA-B5BFEF346DFB}"/>
              </a:ext>
            </a:extLst>
          </p:cNvPr>
          <p:cNvSpPr/>
          <p:nvPr/>
        </p:nvSpPr>
        <p:spPr bwMode="auto">
          <a:xfrm>
            <a:off x="365005" y="5092367"/>
            <a:ext cx="2572158" cy="923580"/>
          </a:xfrm>
          <a:prstGeom prst="wedgeRoundRectCallout">
            <a:avLst>
              <a:gd name="adj1" fmla="val 56947"/>
              <a:gd name="adj2" fmla="val -20043"/>
              <a:gd name="adj3" fmla="val 16667"/>
            </a:avLst>
          </a:pr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9144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100">
                <a:cs typeface="Calibri" pitchFamily="34" charset="0"/>
              </a:rPr>
              <a:t>To change an existing image, right-click on the image, then choose ‘</a:t>
            </a:r>
            <a:r>
              <a:rPr lang="en-CA" sz="1100" b="1">
                <a:cs typeface="Calibri" pitchFamily="34" charset="0"/>
              </a:rPr>
              <a:t>Change Picture</a:t>
            </a:r>
            <a:r>
              <a:rPr lang="en-CA" sz="1100">
                <a:cs typeface="Calibri" pitchFamily="34" charset="0"/>
              </a:rPr>
              <a:t>’ &gt; ‘</a:t>
            </a:r>
            <a:r>
              <a:rPr lang="en-CA" sz="1100" b="1">
                <a:cs typeface="Calibri" pitchFamily="34" charset="0"/>
              </a:rPr>
              <a:t>From a File…</a:t>
            </a:r>
            <a:r>
              <a:rPr lang="en-CA" sz="1100">
                <a:cs typeface="Calibri" pitchFamily="34" charset="0"/>
              </a:rPr>
              <a:t>’</a:t>
            </a:r>
          </a:p>
        </p:txBody>
      </p:sp>
      <p:pic>
        <p:nvPicPr>
          <p:cNvPr id="23" name="Picture 22">
            <a:extLst>
              <a:ext uri="{FF2B5EF4-FFF2-40B4-BE49-F238E27FC236}">
                <a16:creationId xmlns:a16="http://schemas.microsoft.com/office/drawing/2014/main" id="{1BCDC0D5-C64A-5C47-9340-011BDF2ADF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50522" y="3577298"/>
            <a:ext cx="4200105" cy="2387600"/>
          </a:xfrm>
          <a:prstGeom prst="rect">
            <a:avLst/>
          </a:prstGeom>
        </p:spPr>
      </p:pic>
      <p:sp>
        <p:nvSpPr>
          <p:cNvPr id="24" name="Rectangle 23">
            <a:extLst>
              <a:ext uri="{FF2B5EF4-FFF2-40B4-BE49-F238E27FC236}">
                <a16:creationId xmlns:a16="http://schemas.microsoft.com/office/drawing/2014/main" id="{52754A58-72DB-1645-AD9B-02B6F58C19F5}"/>
              </a:ext>
            </a:extLst>
          </p:cNvPr>
          <p:cNvSpPr/>
          <p:nvPr/>
        </p:nvSpPr>
        <p:spPr>
          <a:xfrm>
            <a:off x="7351918" y="5204201"/>
            <a:ext cx="783772" cy="195943"/>
          </a:xfrm>
          <a:prstGeom prst="rect">
            <a:avLst/>
          </a:prstGeom>
          <a:noFill/>
          <a:ln w="31750">
            <a:solidFill>
              <a:srgbClr val="007FA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ounded Rectangular Callout 24">
            <a:extLst>
              <a:ext uri="{FF2B5EF4-FFF2-40B4-BE49-F238E27FC236}">
                <a16:creationId xmlns:a16="http://schemas.microsoft.com/office/drawing/2014/main" id="{0724B37A-0818-AB4B-8134-7F3E049DD2A1}"/>
              </a:ext>
            </a:extLst>
          </p:cNvPr>
          <p:cNvSpPr/>
          <p:nvPr/>
        </p:nvSpPr>
        <p:spPr bwMode="auto">
          <a:xfrm>
            <a:off x="5142271" y="3817690"/>
            <a:ext cx="2015284" cy="2147208"/>
          </a:xfrm>
          <a:prstGeom prst="wedgeRoundRectCallout">
            <a:avLst>
              <a:gd name="adj1" fmla="val 58036"/>
              <a:gd name="adj2" fmla="val 19618"/>
              <a:gd name="adj3" fmla="val 16667"/>
            </a:avLst>
          </a:prstGeom>
          <a:solidFill>
            <a:srgbClr val="007FA3"/>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9144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100">
                <a:solidFill>
                  <a:schemeClr val="bg1"/>
                </a:solidFill>
                <a:cs typeface="Calibri" pitchFamily="34" charset="0"/>
              </a:rPr>
              <a:t>On slides where the U of T logo is visible above a photo, the photo is set as the slide background. </a:t>
            </a:r>
          </a:p>
          <a:p>
            <a:pPr eaLnBrk="0" fontAlgn="base" hangingPunct="0">
              <a:spcBef>
                <a:spcPct val="50000"/>
              </a:spcBef>
              <a:spcAft>
                <a:spcPct val="0"/>
              </a:spcAft>
            </a:pPr>
            <a:r>
              <a:rPr lang="en-CA" sz="1100">
                <a:solidFill>
                  <a:schemeClr val="bg1"/>
                </a:solidFill>
                <a:cs typeface="Calibri" pitchFamily="34" charset="0"/>
              </a:rPr>
              <a:t>To change the photo, first open the Format Pane by right-clicking anywhere on the grey space around the slide and choosing ‘</a:t>
            </a:r>
            <a:r>
              <a:rPr lang="en-CA" sz="1100" b="1">
                <a:solidFill>
                  <a:schemeClr val="bg1"/>
                </a:solidFill>
                <a:cs typeface="Calibri" pitchFamily="34" charset="0"/>
              </a:rPr>
              <a:t>Format Background</a:t>
            </a:r>
            <a:r>
              <a:rPr lang="en-CA" sz="1100">
                <a:solidFill>
                  <a:schemeClr val="bg1"/>
                </a:solidFill>
                <a:cs typeface="Calibri" pitchFamily="34" charset="0"/>
              </a:rPr>
              <a:t>’.</a:t>
            </a:r>
          </a:p>
        </p:txBody>
      </p:sp>
      <p:grpSp>
        <p:nvGrpSpPr>
          <p:cNvPr id="32" name="Group 31">
            <a:extLst>
              <a:ext uri="{FF2B5EF4-FFF2-40B4-BE49-F238E27FC236}">
                <a16:creationId xmlns:a16="http://schemas.microsoft.com/office/drawing/2014/main" id="{3F565ABC-BE58-FB46-B95B-EFF22F0F6DA3}"/>
              </a:ext>
            </a:extLst>
          </p:cNvPr>
          <p:cNvGrpSpPr/>
          <p:nvPr/>
        </p:nvGrpSpPr>
        <p:grpSpPr>
          <a:xfrm>
            <a:off x="9023196" y="3891499"/>
            <a:ext cx="2823266" cy="2387600"/>
            <a:chOff x="9425501" y="4020585"/>
            <a:chExt cx="2823266" cy="2387600"/>
          </a:xfrm>
        </p:grpSpPr>
        <p:pic>
          <p:nvPicPr>
            <p:cNvPr id="27" name="Picture 26">
              <a:extLst>
                <a:ext uri="{FF2B5EF4-FFF2-40B4-BE49-F238E27FC236}">
                  <a16:creationId xmlns:a16="http://schemas.microsoft.com/office/drawing/2014/main" id="{A4EBD08B-6C35-6840-9C1F-34127B7E10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425501" y="4020585"/>
              <a:ext cx="1216648" cy="2387600"/>
            </a:xfrm>
            <a:prstGeom prst="rect">
              <a:avLst/>
            </a:prstGeom>
            <a:noFill/>
            <a:ln w="31750">
              <a:solidFill>
                <a:srgbClr val="007FA3"/>
              </a:solidFill>
            </a:ln>
            <a:effectLst/>
          </p:spPr>
        </p:pic>
        <p:sp>
          <p:nvSpPr>
            <p:cNvPr id="30" name="Rectangle 29">
              <a:extLst>
                <a:ext uri="{FF2B5EF4-FFF2-40B4-BE49-F238E27FC236}">
                  <a16:creationId xmlns:a16="http://schemas.microsoft.com/office/drawing/2014/main" id="{B65BCA4D-1140-344B-A2E8-C0F014633F48}"/>
                </a:ext>
              </a:extLst>
            </p:cNvPr>
            <p:cNvSpPr/>
            <p:nvPr/>
          </p:nvSpPr>
          <p:spPr>
            <a:xfrm>
              <a:off x="9583817" y="5166372"/>
              <a:ext cx="307669" cy="211171"/>
            </a:xfrm>
            <a:prstGeom prst="rect">
              <a:avLst/>
            </a:prstGeom>
            <a:noFill/>
            <a:ln w="31750">
              <a:solidFill>
                <a:srgbClr val="007FA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ounded Rectangular Callout 30">
              <a:extLst>
                <a:ext uri="{FF2B5EF4-FFF2-40B4-BE49-F238E27FC236}">
                  <a16:creationId xmlns:a16="http://schemas.microsoft.com/office/drawing/2014/main" id="{3E14EC65-EC14-F743-90C3-97D9B7DFAF11}"/>
                </a:ext>
              </a:extLst>
            </p:cNvPr>
            <p:cNvSpPr/>
            <p:nvPr/>
          </p:nvSpPr>
          <p:spPr bwMode="auto">
            <a:xfrm>
              <a:off x="10307775" y="4599206"/>
              <a:ext cx="1940992" cy="930024"/>
            </a:xfrm>
            <a:prstGeom prst="wedgeRoundRectCallout">
              <a:avLst>
                <a:gd name="adj1" fmla="val -62730"/>
                <a:gd name="adj2" fmla="val 20294"/>
                <a:gd name="adj3" fmla="val 16667"/>
              </a:avLst>
            </a:prstGeom>
            <a:solidFill>
              <a:srgbClr val="007FA3"/>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9144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100">
                  <a:solidFill>
                    <a:schemeClr val="bg1"/>
                  </a:solidFill>
                  <a:cs typeface="Calibri" pitchFamily="34" charset="0"/>
                </a:rPr>
                <a:t>Then click the ‘</a:t>
              </a:r>
              <a:r>
                <a:rPr lang="en-CA" sz="1100" b="1">
                  <a:solidFill>
                    <a:schemeClr val="bg1"/>
                  </a:solidFill>
                  <a:cs typeface="Calibri" pitchFamily="34" charset="0"/>
                </a:rPr>
                <a:t>Insert</a:t>
              </a:r>
              <a:r>
                <a:rPr lang="en-CA" sz="1100">
                  <a:solidFill>
                    <a:schemeClr val="bg1"/>
                  </a:solidFill>
                  <a:cs typeface="Calibri" pitchFamily="34" charset="0"/>
                </a:rPr>
                <a:t>’ button and browse for a new background image.</a:t>
              </a:r>
            </a:p>
          </p:txBody>
        </p:sp>
      </p:grpSp>
      <p:sp>
        <p:nvSpPr>
          <p:cNvPr id="33" name="Oval 32">
            <a:extLst>
              <a:ext uri="{FF2B5EF4-FFF2-40B4-BE49-F238E27FC236}">
                <a16:creationId xmlns:a16="http://schemas.microsoft.com/office/drawing/2014/main" id="{ED4051F9-9168-D647-89E3-59DE8FA82F69}"/>
              </a:ext>
            </a:extLst>
          </p:cNvPr>
          <p:cNvSpPr/>
          <p:nvPr/>
        </p:nvSpPr>
        <p:spPr>
          <a:xfrm>
            <a:off x="8175511" y="5153401"/>
            <a:ext cx="297542" cy="297542"/>
          </a:xfrm>
          <a:prstGeom prst="ellipse">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t>1</a:t>
            </a:r>
          </a:p>
        </p:txBody>
      </p:sp>
      <p:sp>
        <p:nvSpPr>
          <p:cNvPr id="34" name="Oval 33">
            <a:extLst>
              <a:ext uri="{FF2B5EF4-FFF2-40B4-BE49-F238E27FC236}">
                <a16:creationId xmlns:a16="http://schemas.microsoft.com/office/drawing/2014/main" id="{D1CBB213-6C30-BC46-BAD0-57ADB4280196}"/>
              </a:ext>
            </a:extLst>
          </p:cNvPr>
          <p:cNvSpPr/>
          <p:nvPr/>
        </p:nvSpPr>
        <p:spPr>
          <a:xfrm>
            <a:off x="8835911" y="4993744"/>
            <a:ext cx="297542" cy="297542"/>
          </a:xfrm>
          <a:prstGeom prst="ellipse">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a:t>2</a:t>
            </a:r>
          </a:p>
        </p:txBody>
      </p:sp>
    </p:spTree>
    <p:extLst>
      <p:ext uri="{BB962C8B-B14F-4D97-AF65-F5344CB8AC3E}">
        <p14:creationId xmlns:p14="http://schemas.microsoft.com/office/powerpoint/2010/main" val="1173214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0540-C73A-77EC-D420-DCEF25656DB1}"/>
              </a:ext>
            </a:extLst>
          </p:cNvPr>
          <p:cNvSpPr>
            <a:spLocks noGrp="1"/>
          </p:cNvSpPr>
          <p:nvPr>
            <p:ph type="title"/>
          </p:nvPr>
        </p:nvSpPr>
        <p:spPr/>
        <p:txBody>
          <a:bodyPr/>
          <a:lstStyle/>
          <a:p>
            <a:r>
              <a:rPr lang="en-US"/>
              <a:t>Questions?</a:t>
            </a:r>
          </a:p>
        </p:txBody>
      </p:sp>
      <p:sp>
        <p:nvSpPr>
          <p:cNvPr id="4" name="Slide Number Placeholder 3">
            <a:extLst>
              <a:ext uri="{FF2B5EF4-FFF2-40B4-BE49-F238E27FC236}">
                <a16:creationId xmlns:a16="http://schemas.microsoft.com/office/drawing/2014/main" id="{E94DBF16-5800-A0C9-0113-C84CE69947A3}"/>
              </a:ext>
            </a:extLst>
          </p:cNvPr>
          <p:cNvSpPr>
            <a:spLocks noGrp="1"/>
          </p:cNvSpPr>
          <p:nvPr>
            <p:ph type="sldNum" sz="quarter" idx="12"/>
          </p:nvPr>
        </p:nvSpPr>
        <p:spPr/>
        <p:txBody>
          <a:bodyPr/>
          <a:lstStyle/>
          <a:p>
            <a:fld id="{1BD90C89-BB05-D647-8C9B-C2376028CB3D}" type="slidenum">
              <a:rPr lang="en-CA" smtClean="0"/>
              <a:pPr/>
              <a:t>50</a:t>
            </a:fld>
            <a:endParaRPr lang="en-CA"/>
          </a:p>
        </p:txBody>
      </p:sp>
    </p:spTree>
    <p:extLst>
      <p:ext uri="{BB962C8B-B14F-4D97-AF65-F5344CB8AC3E}">
        <p14:creationId xmlns:p14="http://schemas.microsoft.com/office/powerpoint/2010/main" val="7831307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6C63FC-0E9A-8843-C49A-132A3503EC93}"/>
              </a:ext>
            </a:extLst>
          </p:cNvPr>
          <p:cNvSpPr>
            <a:spLocks noGrp="1"/>
          </p:cNvSpPr>
          <p:nvPr>
            <p:ph type="sldNum" sz="quarter" idx="12"/>
          </p:nvPr>
        </p:nvSpPr>
        <p:spPr/>
        <p:txBody>
          <a:bodyPr/>
          <a:lstStyle/>
          <a:p>
            <a:fld id="{1BD90C89-BB05-D647-8C9B-C2376028CB3D}" type="slidenum">
              <a:rPr lang="en-CA" smtClean="0"/>
              <a:pPr/>
              <a:t>51</a:t>
            </a:fld>
            <a:endParaRPr lang="en-CA"/>
          </a:p>
        </p:txBody>
      </p:sp>
      <p:sp>
        <p:nvSpPr>
          <p:cNvPr id="3" name="Title 2">
            <a:extLst>
              <a:ext uri="{FF2B5EF4-FFF2-40B4-BE49-F238E27FC236}">
                <a16:creationId xmlns:a16="http://schemas.microsoft.com/office/drawing/2014/main" id="{B62BEB30-F39A-1215-B3FC-F59077CB48B7}"/>
              </a:ext>
            </a:extLst>
          </p:cNvPr>
          <p:cNvSpPr>
            <a:spLocks noGrp="1"/>
          </p:cNvSpPr>
          <p:nvPr>
            <p:ph type="ctrTitle"/>
          </p:nvPr>
        </p:nvSpPr>
        <p:spPr>
          <a:ln>
            <a:solidFill>
              <a:srgbClr val="00A189"/>
            </a:solidFill>
          </a:ln>
        </p:spPr>
        <p:txBody>
          <a:bodyPr/>
          <a:lstStyle/>
          <a:p>
            <a:r>
              <a:rPr lang="en-US"/>
              <a:t>Thank you</a:t>
            </a:r>
          </a:p>
        </p:txBody>
      </p:sp>
    </p:spTree>
    <p:extLst>
      <p:ext uri="{BB962C8B-B14F-4D97-AF65-F5344CB8AC3E}">
        <p14:creationId xmlns:p14="http://schemas.microsoft.com/office/powerpoint/2010/main" val="29295028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7E47E3-AF82-4C46-90DA-CED89A3BAD7C}"/>
              </a:ext>
            </a:extLst>
          </p:cNvPr>
          <p:cNvSpPr txBox="1"/>
          <p:nvPr/>
        </p:nvSpPr>
        <p:spPr>
          <a:xfrm>
            <a:off x="2740843" y="2517849"/>
            <a:ext cx="6710313" cy="2246769"/>
          </a:xfrm>
          <a:prstGeom prst="rect">
            <a:avLst/>
          </a:prstGeom>
          <a:noFill/>
        </p:spPr>
        <p:txBody>
          <a:bodyPr wrap="square" rtlCol="0">
            <a:spAutoFit/>
          </a:bodyPr>
          <a:lstStyle/>
          <a:p>
            <a:pPr lvl="0" algn="ctr"/>
            <a:r>
              <a:rPr lang="en-CA" sz="4000" b="1">
                <a:solidFill>
                  <a:srgbClr val="FFFFFF"/>
                </a:solidFill>
              </a:rPr>
              <a:t>Icons</a:t>
            </a:r>
          </a:p>
          <a:p>
            <a:pPr lvl="0" algn="ctr"/>
            <a:endParaRPr lang="en-CA" sz="2000">
              <a:solidFill>
                <a:srgbClr val="FFFFFF"/>
              </a:solidFill>
            </a:endParaRPr>
          </a:p>
          <a:p>
            <a:pPr lvl="0" algn="ctr"/>
            <a:r>
              <a:rPr lang="en-CA" sz="2000">
                <a:solidFill>
                  <a:srgbClr val="FFFFFF"/>
                </a:solidFill>
              </a:rPr>
              <a:t>All icons shown on the following slides can be used.</a:t>
            </a:r>
          </a:p>
          <a:p>
            <a:pPr lvl="0" algn="ctr"/>
            <a:endParaRPr lang="en-CA" sz="2000">
              <a:solidFill>
                <a:srgbClr val="FFFFFF"/>
              </a:solidFill>
            </a:endParaRPr>
          </a:p>
          <a:p>
            <a:pPr lvl="0" algn="ctr"/>
            <a:r>
              <a:rPr lang="en-CA" sz="2000" u="sng">
                <a:solidFill>
                  <a:srgbClr val="FFFFFF"/>
                </a:solidFill>
              </a:rPr>
              <a:t>Please delete this slide and any unused sample slides </a:t>
            </a:r>
            <a:br>
              <a:rPr lang="en-CA" sz="2000" u="sng">
                <a:solidFill>
                  <a:srgbClr val="FFFFFF"/>
                </a:solidFill>
              </a:rPr>
            </a:br>
            <a:r>
              <a:rPr lang="en-CA" sz="2000" u="sng">
                <a:solidFill>
                  <a:srgbClr val="FFFFFF"/>
                </a:solidFill>
              </a:rPr>
              <a:t>from your final presentation</a:t>
            </a:r>
            <a:r>
              <a:rPr lang="en-CA" sz="2000">
                <a:solidFill>
                  <a:srgbClr val="FFFFFF"/>
                </a:solidFill>
              </a:rPr>
              <a:t>.</a:t>
            </a:r>
          </a:p>
        </p:txBody>
      </p:sp>
      <p:sp>
        <p:nvSpPr>
          <p:cNvPr id="6" name="Rounded Rectangular Callout 5">
            <a:extLst>
              <a:ext uri="{FF2B5EF4-FFF2-40B4-BE49-F238E27FC236}">
                <a16:creationId xmlns:a16="http://schemas.microsoft.com/office/drawing/2014/main" id="{BEB705B0-592C-4643-B01E-AC8E54415693}"/>
              </a:ext>
            </a:extLst>
          </p:cNvPr>
          <p:cNvSpPr/>
          <p:nvPr/>
        </p:nvSpPr>
        <p:spPr>
          <a:xfrm>
            <a:off x="5635002" y="1286519"/>
            <a:ext cx="921993" cy="700603"/>
          </a:xfrm>
          <a:prstGeom prst="wedgeRoundRectCallout">
            <a:avLst>
              <a:gd name="adj1" fmla="val -21385"/>
              <a:gd name="adj2" fmla="val 86550"/>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8AECD193-E561-A24D-B9AF-A4C985D7245F}"/>
              </a:ext>
            </a:extLst>
          </p:cNvPr>
          <p:cNvSpPr>
            <a:spLocks noGrp="1"/>
          </p:cNvSpPr>
          <p:nvPr>
            <p:ph type="sldNum" sz="quarter" idx="12"/>
          </p:nvPr>
        </p:nvSpPr>
        <p:spPr>
          <a:xfrm>
            <a:off x="11099800" y="6229815"/>
            <a:ext cx="711199" cy="264676"/>
          </a:xfrm>
        </p:spPr>
        <p:txBody>
          <a:bodyPr/>
          <a:lstStyle/>
          <a:p>
            <a:fld id="{1BD90C89-BB05-D647-8C9B-C2376028CB3D}" type="slidenum">
              <a:rPr lang="en-CA" smtClean="0"/>
              <a:t>52</a:t>
            </a:fld>
            <a:endParaRPr lang="en-CA"/>
          </a:p>
        </p:txBody>
      </p:sp>
    </p:spTree>
    <p:extLst>
      <p:ext uri="{BB962C8B-B14F-4D97-AF65-F5344CB8AC3E}">
        <p14:creationId xmlns:p14="http://schemas.microsoft.com/office/powerpoint/2010/main" val="4130599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3118D0-8BD8-1A4C-B296-EBD8039B78A5}"/>
              </a:ext>
            </a:extLst>
          </p:cNvPr>
          <p:cNvSpPr>
            <a:spLocks noGrp="1"/>
          </p:cNvSpPr>
          <p:nvPr>
            <p:ph type="sldNum" sz="quarter" idx="12"/>
          </p:nvPr>
        </p:nvSpPr>
        <p:spPr>
          <a:xfrm>
            <a:off x="11099800" y="6229815"/>
            <a:ext cx="711199" cy="264676"/>
          </a:xfrm>
        </p:spPr>
        <p:txBody>
          <a:bodyPr/>
          <a:lstStyle/>
          <a:p>
            <a:fld id="{E4ECB127-6B1D-4440-BB59-CB7FB51359B3}" type="slidenum">
              <a:rPr lang="en-CA" smtClean="0"/>
              <a:pPr/>
              <a:t>53</a:t>
            </a:fld>
            <a:endParaRPr lang="en-CA"/>
          </a:p>
        </p:txBody>
      </p:sp>
      <p:pic>
        <p:nvPicPr>
          <p:cNvPr id="41" name="Graphic 40">
            <a:extLst>
              <a:ext uri="{FF2B5EF4-FFF2-40B4-BE49-F238E27FC236}">
                <a16:creationId xmlns:a16="http://schemas.microsoft.com/office/drawing/2014/main" id="{3687AA97-43E5-B741-BCFD-CA8DED62EC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0928" y="528240"/>
            <a:ext cx="915434" cy="915434"/>
          </a:xfrm>
          <a:prstGeom prst="rect">
            <a:avLst/>
          </a:prstGeom>
        </p:spPr>
      </p:pic>
      <p:pic>
        <p:nvPicPr>
          <p:cNvPr id="43" name="Graphic 42">
            <a:extLst>
              <a:ext uri="{FF2B5EF4-FFF2-40B4-BE49-F238E27FC236}">
                <a16:creationId xmlns:a16="http://schemas.microsoft.com/office/drawing/2014/main" id="{E91EEDCF-3153-424B-B633-43A29AC44F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7767" y="528240"/>
            <a:ext cx="915434" cy="915434"/>
          </a:xfrm>
          <a:prstGeom prst="rect">
            <a:avLst/>
          </a:prstGeom>
        </p:spPr>
      </p:pic>
      <p:pic>
        <p:nvPicPr>
          <p:cNvPr id="45" name="Graphic 44">
            <a:extLst>
              <a:ext uri="{FF2B5EF4-FFF2-40B4-BE49-F238E27FC236}">
                <a16:creationId xmlns:a16="http://schemas.microsoft.com/office/drawing/2014/main" id="{F31A10E0-A94E-A840-A048-C432A05582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24607" y="528240"/>
            <a:ext cx="915434" cy="915434"/>
          </a:xfrm>
          <a:prstGeom prst="rect">
            <a:avLst/>
          </a:prstGeom>
        </p:spPr>
      </p:pic>
      <p:pic>
        <p:nvPicPr>
          <p:cNvPr id="46" name="Graphic 45">
            <a:extLst>
              <a:ext uri="{FF2B5EF4-FFF2-40B4-BE49-F238E27FC236}">
                <a16:creationId xmlns:a16="http://schemas.microsoft.com/office/drawing/2014/main" id="{56C6CEE6-CB16-FF4F-A4B7-592A193B5C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31446" y="528240"/>
            <a:ext cx="915434" cy="915434"/>
          </a:xfrm>
          <a:prstGeom prst="rect">
            <a:avLst/>
          </a:prstGeom>
        </p:spPr>
      </p:pic>
      <p:pic>
        <p:nvPicPr>
          <p:cNvPr id="47" name="Graphic 46">
            <a:extLst>
              <a:ext uri="{FF2B5EF4-FFF2-40B4-BE49-F238E27FC236}">
                <a16:creationId xmlns:a16="http://schemas.microsoft.com/office/drawing/2014/main" id="{6382D3D9-F768-1E47-AF88-3B119213CF6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45123" y="528240"/>
            <a:ext cx="915434" cy="915434"/>
          </a:xfrm>
          <a:prstGeom prst="rect">
            <a:avLst/>
          </a:prstGeom>
        </p:spPr>
      </p:pic>
      <p:pic>
        <p:nvPicPr>
          <p:cNvPr id="49" name="Graphic 48">
            <a:extLst>
              <a:ext uri="{FF2B5EF4-FFF2-40B4-BE49-F238E27FC236}">
                <a16:creationId xmlns:a16="http://schemas.microsoft.com/office/drawing/2014/main" id="{3EA9BC2F-2D94-9F44-B978-DC425B21A07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38285" y="528240"/>
            <a:ext cx="915434" cy="915434"/>
          </a:xfrm>
          <a:prstGeom prst="rect">
            <a:avLst/>
          </a:prstGeom>
        </p:spPr>
      </p:pic>
      <p:pic>
        <p:nvPicPr>
          <p:cNvPr id="51" name="Graphic 50">
            <a:extLst>
              <a:ext uri="{FF2B5EF4-FFF2-40B4-BE49-F238E27FC236}">
                <a16:creationId xmlns:a16="http://schemas.microsoft.com/office/drawing/2014/main" id="{46B90DA2-7E4F-CB42-84A4-746684D8B96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51963" y="528240"/>
            <a:ext cx="915434" cy="915434"/>
          </a:xfrm>
          <a:prstGeom prst="rect">
            <a:avLst/>
          </a:prstGeom>
        </p:spPr>
      </p:pic>
      <p:pic>
        <p:nvPicPr>
          <p:cNvPr id="53" name="Graphic 52">
            <a:extLst>
              <a:ext uri="{FF2B5EF4-FFF2-40B4-BE49-F238E27FC236}">
                <a16:creationId xmlns:a16="http://schemas.microsoft.com/office/drawing/2014/main" id="{B9D30A60-A618-754C-9CD1-CCA56D4B136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58802" y="528240"/>
            <a:ext cx="915434" cy="915434"/>
          </a:xfrm>
          <a:prstGeom prst="rect">
            <a:avLst/>
          </a:prstGeom>
        </p:spPr>
      </p:pic>
      <p:pic>
        <p:nvPicPr>
          <p:cNvPr id="55" name="Graphic 54">
            <a:extLst>
              <a:ext uri="{FF2B5EF4-FFF2-40B4-BE49-F238E27FC236}">
                <a16:creationId xmlns:a16="http://schemas.microsoft.com/office/drawing/2014/main" id="{F1E4B97C-6314-8548-B781-48AEFC941B0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465638" y="528240"/>
            <a:ext cx="915434" cy="915434"/>
          </a:xfrm>
          <a:prstGeom prst="rect">
            <a:avLst/>
          </a:prstGeom>
        </p:spPr>
      </p:pic>
      <p:pic>
        <p:nvPicPr>
          <p:cNvPr id="57" name="Graphic 56">
            <a:extLst>
              <a:ext uri="{FF2B5EF4-FFF2-40B4-BE49-F238E27FC236}">
                <a16:creationId xmlns:a16="http://schemas.microsoft.com/office/drawing/2014/main" id="{BD14F934-36F6-AD4C-8C24-8F5BB2801D0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10928" y="1863613"/>
            <a:ext cx="915434" cy="915434"/>
          </a:xfrm>
          <a:prstGeom prst="rect">
            <a:avLst/>
          </a:prstGeom>
        </p:spPr>
      </p:pic>
      <p:pic>
        <p:nvPicPr>
          <p:cNvPr id="59" name="Graphic 58">
            <a:extLst>
              <a:ext uri="{FF2B5EF4-FFF2-40B4-BE49-F238E27FC236}">
                <a16:creationId xmlns:a16="http://schemas.microsoft.com/office/drawing/2014/main" id="{FA8A3028-9A3F-B247-8A3A-7A9AC865924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017766" y="1863613"/>
            <a:ext cx="915434" cy="915434"/>
          </a:xfrm>
          <a:prstGeom prst="rect">
            <a:avLst/>
          </a:prstGeom>
        </p:spPr>
      </p:pic>
      <p:pic>
        <p:nvPicPr>
          <p:cNvPr id="61" name="Graphic 60">
            <a:extLst>
              <a:ext uri="{FF2B5EF4-FFF2-40B4-BE49-F238E27FC236}">
                <a16:creationId xmlns:a16="http://schemas.microsoft.com/office/drawing/2014/main" id="{0E0526B0-1430-4347-8F4A-5FB496FA3CB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224604" y="1863613"/>
            <a:ext cx="915434" cy="915434"/>
          </a:xfrm>
          <a:prstGeom prst="rect">
            <a:avLst/>
          </a:prstGeom>
        </p:spPr>
      </p:pic>
      <p:pic>
        <p:nvPicPr>
          <p:cNvPr id="63" name="Graphic 62">
            <a:extLst>
              <a:ext uri="{FF2B5EF4-FFF2-40B4-BE49-F238E27FC236}">
                <a16:creationId xmlns:a16="http://schemas.microsoft.com/office/drawing/2014/main" id="{AB3DD96B-A42F-2145-BA0C-2654496C639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431443" y="1863613"/>
            <a:ext cx="915434" cy="915434"/>
          </a:xfrm>
          <a:prstGeom prst="rect">
            <a:avLst/>
          </a:prstGeom>
        </p:spPr>
      </p:pic>
      <p:pic>
        <p:nvPicPr>
          <p:cNvPr id="65" name="Graphic 64">
            <a:extLst>
              <a:ext uri="{FF2B5EF4-FFF2-40B4-BE49-F238E27FC236}">
                <a16:creationId xmlns:a16="http://schemas.microsoft.com/office/drawing/2014/main" id="{411F5891-7F02-1541-873B-C1D5575E192A}"/>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638281" y="1863613"/>
            <a:ext cx="915434" cy="915434"/>
          </a:xfrm>
          <a:prstGeom prst="rect">
            <a:avLst/>
          </a:prstGeom>
        </p:spPr>
      </p:pic>
      <p:pic>
        <p:nvPicPr>
          <p:cNvPr id="67" name="Graphic 66">
            <a:extLst>
              <a:ext uri="{FF2B5EF4-FFF2-40B4-BE49-F238E27FC236}">
                <a16:creationId xmlns:a16="http://schemas.microsoft.com/office/drawing/2014/main" id="{BC957A80-B4C1-FB45-89F4-B75134B2718F}"/>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845120" y="1863613"/>
            <a:ext cx="915434" cy="915434"/>
          </a:xfrm>
          <a:prstGeom prst="rect">
            <a:avLst/>
          </a:prstGeom>
        </p:spPr>
      </p:pic>
      <p:pic>
        <p:nvPicPr>
          <p:cNvPr id="69" name="Graphic 68">
            <a:extLst>
              <a:ext uri="{FF2B5EF4-FFF2-40B4-BE49-F238E27FC236}">
                <a16:creationId xmlns:a16="http://schemas.microsoft.com/office/drawing/2014/main" id="{F7B8BF42-1785-7949-AA02-510D2DA3018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051959" y="1863613"/>
            <a:ext cx="915434" cy="915434"/>
          </a:xfrm>
          <a:prstGeom prst="rect">
            <a:avLst/>
          </a:prstGeom>
        </p:spPr>
      </p:pic>
      <p:pic>
        <p:nvPicPr>
          <p:cNvPr id="71" name="Graphic 70">
            <a:extLst>
              <a:ext uri="{FF2B5EF4-FFF2-40B4-BE49-F238E27FC236}">
                <a16:creationId xmlns:a16="http://schemas.microsoft.com/office/drawing/2014/main" id="{5CAEF791-C627-3843-9AF3-73C5EB78511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9258799" y="1863613"/>
            <a:ext cx="915434" cy="915434"/>
          </a:xfrm>
          <a:prstGeom prst="rect">
            <a:avLst/>
          </a:prstGeom>
        </p:spPr>
      </p:pic>
      <p:pic>
        <p:nvPicPr>
          <p:cNvPr id="73" name="Graphic 72">
            <a:extLst>
              <a:ext uri="{FF2B5EF4-FFF2-40B4-BE49-F238E27FC236}">
                <a16:creationId xmlns:a16="http://schemas.microsoft.com/office/drawing/2014/main" id="{DF8EAA6A-16DB-5C42-83F6-A491C14082D8}"/>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0465638" y="1863613"/>
            <a:ext cx="915434" cy="915434"/>
          </a:xfrm>
          <a:prstGeom prst="rect">
            <a:avLst/>
          </a:prstGeom>
        </p:spPr>
      </p:pic>
      <p:pic>
        <p:nvPicPr>
          <p:cNvPr id="84" name="Graphic 83">
            <a:extLst>
              <a:ext uri="{FF2B5EF4-FFF2-40B4-BE49-F238E27FC236}">
                <a16:creationId xmlns:a16="http://schemas.microsoft.com/office/drawing/2014/main" id="{E899E7BE-5DBF-A844-8C39-E0C8139CB543}"/>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810928" y="4534360"/>
            <a:ext cx="915434" cy="915434"/>
          </a:xfrm>
          <a:prstGeom prst="rect">
            <a:avLst/>
          </a:prstGeom>
        </p:spPr>
      </p:pic>
      <p:pic>
        <p:nvPicPr>
          <p:cNvPr id="85" name="Graphic 84">
            <a:extLst>
              <a:ext uri="{FF2B5EF4-FFF2-40B4-BE49-F238E27FC236}">
                <a16:creationId xmlns:a16="http://schemas.microsoft.com/office/drawing/2014/main" id="{954240D5-4182-324A-BF93-3E36BA8B55E1}"/>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2017767" y="4534360"/>
            <a:ext cx="915434" cy="915434"/>
          </a:xfrm>
          <a:prstGeom prst="rect">
            <a:avLst/>
          </a:prstGeom>
        </p:spPr>
      </p:pic>
      <p:pic>
        <p:nvPicPr>
          <p:cNvPr id="86" name="Graphic 85">
            <a:extLst>
              <a:ext uri="{FF2B5EF4-FFF2-40B4-BE49-F238E27FC236}">
                <a16:creationId xmlns:a16="http://schemas.microsoft.com/office/drawing/2014/main" id="{0872F0EE-327C-2644-8E70-E9FE56DC94E5}"/>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224607" y="4534360"/>
            <a:ext cx="915434" cy="915434"/>
          </a:xfrm>
          <a:prstGeom prst="rect">
            <a:avLst/>
          </a:prstGeom>
        </p:spPr>
      </p:pic>
      <p:pic>
        <p:nvPicPr>
          <p:cNvPr id="87" name="Graphic 86">
            <a:extLst>
              <a:ext uri="{FF2B5EF4-FFF2-40B4-BE49-F238E27FC236}">
                <a16:creationId xmlns:a16="http://schemas.microsoft.com/office/drawing/2014/main" id="{CC2C6153-DB0A-4445-91B5-D0ABDBDCC4D0}"/>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431446" y="4534360"/>
            <a:ext cx="915434" cy="915434"/>
          </a:xfrm>
          <a:prstGeom prst="rect">
            <a:avLst/>
          </a:prstGeom>
        </p:spPr>
      </p:pic>
      <p:pic>
        <p:nvPicPr>
          <p:cNvPr id="88" name="Graphic 87">
            <a:extLst>
              <a:ext uri="{FF2B5EF4-FFF2-40B4-BE49-F238E27FC236}">
                <a16:creationId xmlns:a16="http://schemas.microsoft.com/office/drawing/2014/main" id="{B3121099-DE19-F746-9B1B-9D08B1E22F20}"/>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5638285" y="4534360"/>
            <a:ext cx="915434" cy="915434"/>
          </a:xfrm>
          <a:prstGeom prst="rect">
            <a:avLst/>
          </a:prstGeom>
        </p:spPr>
      </p:pic>
      <p:pic>
        <p:nvPicPr>
          <p:cNvPr id="89" name="Graphic 88">
            <a:extLst>
              <a:ext uri="{FF2B5EF4-FFF2-40B4-BE49-F238E27FC236}">
                <a16:creationId xmlns:a16="http://schemas.microsoft.com/office/drawing/2014/main" id="{C91649ED-2C59-1A4B-9EF0-72243A109B54}"/>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6845123" y="4534360"/>
            <a:ext cx="915434" cy="915434"/>
          </a:xfrm>
          <a:prstGeom prst="rect">
            <a:avLst/>
          </a:prstGeom>
        </p:spPr>
      </p:pic>
      <p:pic>
        <p:nvPicPr>
          <p:cNvPr id="90" name="Graphic 89">
            <a:extLst>
              <a:ext uri="{FF2B5EF4-FFF2-40B4-BE49-F238E27FC236}">
                <a16:creationId xmlns:a16="http://schemas.microsoft.com/office/drawing/2014/main" id="{4F398FD1-ED52-B749-8758-E24DD8997A76}"/>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051962" y="4534360"/>
            <a:ext cx="915434" cy="915434"/>
          </a:xfrm>
          <a:prstGeom prst="rect">
            <a:avLst/>
          </a:prstGeom>
        </p:spPr>
      </p:pic>
      <p:pic>
        <p:nvPicPr>
          <p:cNvPr id="91" name="Graphic 90">
            <a:extLst>
              <a:ext uri="{FF2B5EF4-FFF2-40B4-BE49-F238E27FC236}">
                <a16:creationId xmlns:a16="http://schemas.microsoft.com/office/drawing/2014/main" id="{A02B129D-105E-F447-AB38-5654C38F7EFD}"/>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258800" y="4534360"/>
            <a:ext cx="915434" cy="915434"/>
          </a:xfrm>
          <a:prstGeom prst="rect">
            <a:avLst/>
          </a:prstGeom>
        </p:spPr>
      </p:pic>
      <p:pic>
        <p:nvPicPr>
          <p:cNvPr id="92" name="Graphic 91">
            <a:extLst>
              <a:ext uri="{FF2B5EF4-FFF2-40B4-BE49-F238E27FC236}">
                <a16:creationId xmlns:a16="http://schemas.microsoft.com/office/drawing/2014/main" id="{53FBB024-6B8C-5142-B2CA-667987B6667E}"/>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0465638" y="4534360"/>
            <a:ext cx="915434" cy="915434"/>
          </a:xfrm>
          <a:prstGeom prst="rect">
            <a:avLst/>
          </a:prstGeom>
        </p:spPr>
      </p:pic>
      <p:pic>
        <p:nvPicPr>
          <p:cNvPr id="75" name="Graphic 74">
            <a:extLst>
              <a:ext uri="{FF2B5EF4-FFF2-40B4-BE49-F238E27FC236}">
                <a16:creationId xmlns:a16="http://schemas.microsoft.com/office/drawing/2014/main" id="{0AAB2CA6-AD0A-454F-A5C5-018EFBF84B5B}"/>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810928" y="3198986"/>
            <a:ext cx="915434" cy="915434"/>
          </a:xfrm>
          <a:prstGeom prst="rect">
            <a:avLst/>
          </a:prstGeom>
        </p:spPr>
      </p:pic>
      <p:pic>
        <p:nvPicPr>
          <p:cNvPr id="77" name="Graphic 76">
            <a:extLst>
              <a:ext uri="{FF2B5EF4-FFF2-40B4-BE49-F238E27FC236}">
                <a16:creationId xmlns:a16="http://schemas.microsoft.com/office/drawing/2014/main" id="{D143140A-845B-7B41-88F6-EEA697E09CFA}"/>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2017766" y="3198986"/>
            <a:ext cx="915434" cy="915434"/>
          </a:xfrm>
          <a:prstGeom prst="rect">
            <a:avLst/>
          </a:prstGeom>
        </p:spPr>
      </p:pic>
      <p:pic>
        <p:nvPicPr>
          <p:cNvPr id="78" name="Graphic 77">
            <a:extLst>
              <a:ext uri="{FF2B5EF4-FFF2-40B4-BE49-F238E27FC236}">
                <a16:creationId xmlns:a16="http://schemas.microsoft.com/office/drawing/2014/main" id="{E46CD6E3-8C61-DF47-AE34-4571A4FBE502}"/>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224606" y="3198986"/>
            <a:ext cx="915434" cy="915434"/>
          </a:xfrm>
          <a:prstGeom prst="rect">
            <a:avLst/>
          </a:prstGeom>
        </p:spPr>
      </p:pic>
      <p:pic>
        <p:nvPicPr>
          <p:cNvPr id="80" name="Graphic 79">
            <a:extLst>
              <a:ext uri="{FF2B5EF4-FFF2-40B4-BE49-F238E27FC236}">
                <a16:creationId xmlns:a16="http://schemas.microsoft.com/office/drawing/2014/main" id="{361B3CE5-AA29-1342-B82B-57D357C06954}"/>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6845120" y="3198986"/>
            <a:ext cx="915434" cy="915434"/>
          </a:xfrm>
          <a:prstGeom prst="rect">
            <a:avLst/>
          </a:prstGeom>
        </p:spPr>
      </p:pic>
      <p:pic>
        <p:nvPicPr>
          <p:cNvPr id="81" name="Graphic 80">
            <a:extLst>
              <a:ext uri="{FF2B5EF4-FFF2-40B4-BE49-F238E27FC236}">
                <a16:creationId xmlns:a16="http://schemas.microsoft.com/office/drawing/2014/main" id="{6067ED5E-384C-224B-8ADA-6C759BCD0402}"/>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8051958" y="3198986"/>
            <a:ext cx="915434" cy="915434"/>
          </a:xfrm>
          <a:prstGeom prst="rect">
            <a:avLst/>
          </a:prstGeom>
        </p:spPr>
      </p:pic>
      <p:pic>
        <p:nvPicPr>
          <p:cNvPr id="82" name="Graphic 81">
            <a:extLst>
              <a:ext uri="{FF2B5EF4-FFF2-40B4-BE49-F238E27FC236}">
                <a16:creationId xmlns:a16="http://schemas.microsoft.com/office/drawing/2014/main" id="{A1D0FC80-17C1-2A44-BA4C-2A6FFC6F30F9}"/>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9258797" y="3198986"/>
            <a:ext cx="915434" cy="915434"/>
          </a:xfrm>
          <a:prstGeom prst="rect">
            <a:avLst/>
          </a:prstGeom>
        </p:spPr>
      </p:pic>
      <p:pic>
        <p:nvPicPr>
          <p:cNvPr id="83" name="Graphic 82">
            <a:extLst>
              <a:ext uri="{FF2B5EF4-FFF2-40B4-BE49-F238E27FC236}">
                <a16:creationId xmlns:a16="http://schemas.microsoft.com/office/drawing/2014/main" id="{EF048B76-A4A9-FD4A-836D-1C0F6A463C77}"/>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10465638" y="3198986"/>
            <a:ext cx="915434" cy="915434"/>
          </a:xfrm>
          <a:prstGeom prst="rect">
            <a:avLst/>
          </a:prstGeom>
        </p:spPr>
      </p:pic>
      <p:pic>
        <p:nvPicPr>
          <p:cNvPr id="93" name="Graphic 92">
            <a:extLst>
              <a:ext uri="{FF2B5EF4-FFF2-40B4-BE49-F238E27FC236}">
                <a16:creationId xmlns:a16="http://schemas.microsoft.com/office/drawing/2014/main" id="{500FD924-BC12-5D4A-A282-E6889799F1B0}"/>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5638282" y="3198986"/>
            <a:ext cx="915434" cy="915434"/>
          </a:xfrm>
          <a:prstGeom prst="rect">
            <a:avLst/>
          </a:prstGeom>
        </p:spPr>
      </p:pic>
      <p:pic>
        <p:nvPicPr>
          <p:cNvPr id="94" name="Graphic 93">
            <a:extLst>
              <a:ext uri="{FF2B5EF4-FFF2-40B4-BE49-F238E27FC236}">
                <a16:creationId xmlns:a16="http://schemas.microsoft.com/office/drawing/2014/main" id="{6D3638FD-A7E0-C34D-AD55-F69F2639CBFC}"/>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4431444" y="3198986"/>
            <a:ext cx="915434" cy="915434"/>
          </a:xfrm>
          <a:prstGeom prst="rect">
            <a:avLst/>
          </a:prstGeom>
        </p:spPr>
      </p:pic>
      <p:sp>
        <p:nvSpPr>
          <p:cNvPr id="44" name="Rounded Rectangular Callout 43">
            <a:extLst>
              <a:ext uri="{FF2B5EF4-FFF2-40B4-BE49-F238E27FC236}">
                <a16:creationId xmlns:a16="http://schemas.microsoft.com/office/drawing/2014/main" id="{CE0A1D41-D461-FD43-9303-E6FEFCF9A5CB}"/>
              </a:ext>
            </a:extLst>
          </p:cNvPr>
          <p:cNvSpPr/>
          <p:nvPr/>
        </p:nvSpPr>
        <p:spPr>
          <a:xfrm>
            <a:off x="82840" y="5494092"/>
            <a:ext cx="2687872" cy="1279710"/>
          </a:xfrm>
          <a:prstGeom prst="wedgeRoundRectCallout">
            <a:avLst>
              <a:gd name="adj1" fmla="val 77126"/>
              <a:gd name="adj2" fmla="val -52417"/>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0" rIns="90000" bIns="360000" rtlCol="0" anchor="ctr"/>
          <a:lstStyle/>
          <a:p>
            <a:r>
              <a:rPr lang="en-CA" sz="1200" b="1"/>
              <a:t>Reminder:</a:t>
            </a:r>
          </a:p>
          <a:p>
            <a:r>
              <a:rPr lang="en-CA" sz="1200"/>
              <a:t>Icon colour can be updated to another secondary colour.</a:t>
            </a:r>
          </a:p>
          <a:p>
            <a:endParaRPr lang="en-CA" sz="1200" b="1">
              <a:solidFill>
                <a:schemeClr val="bg1"/>
              </a:solidFill>
            </a:endParaRPr>
          </a:p>
          <a:p>
            <a:r>
              <a:rPr lang="en-CA" sz="1200" b="1">
                <a:solidFill>
                  <a:schemeClr val="bg1"/>
                </a:solidFill>
              </a:rPr>
              <a:t>Delete this box from final presentation.</a:t>
            </a:r>
            <a:endParaRPr lang="en-CA" sz="1200">
              <a:solidFill>
                <a:schemeClr val="bg1"/>
              </a:solidFill>
            </a:endParaRPr>
          </a:p>
        </p:txBody>
      </p:sp>
    </p:spTree>
    <p:extLst>
      <p:ext uri="{BB962C8B-B14F-4D97-AF65-F5344CB8AC3E}">
        <p14:creationId xmlns:p14="http://schemas.microsoft.com/office/powerpoint/2010/main" val="30852199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3118D0-8BD8-1A4C-B296-EBD8039B78A5}"/>
              </a:ext>
            </a:extLst>
          </p:cNvPr>
          <p:cNvSpPr>
            <a:spLocks noGrp="1"/>
          </p:cNvSpPr>
          <p:nvPr>
            <p:ph type="sldNum" sz="quarter" idx="12"/>
          </p:nvPr>
        </p:nvSpPr>
        <p:spPr/>
        <p:txBody>
          <a:bodyPr/>
          <a:lstStyle/>
          <a:p>
            <a:fld id="{E4ECB127-6B1D-4440-BB59-CB7FB51359B3}" type="slidenum">
              <a:rPr lang="en-CA" smtClean="0"/>
              <a:pPr/>
              <a:t>54</a:t>
            </a:fld>
            <a:endParaRPr lang="en-CA"/>
          </a:p>
        </p:txBody>
      </p:sp>
      <p:pic>
        <p:nvPicPr>
          <p:cNvPr id="4" name="Graphic 3">
            <a:extLst>
              <a:ext uri="{FF2B5EF4-FFF2-40B4-BE49-F238E27FC236}">
                <a16:creationId xmlns:a16="http://schemas.microsoft.com/office/drawing/2014/main" id="{F918836C-CA9C-4149-975A-CC137694A1A8}"/>
              </a:ext>
            </a:extLst>
          </p:cNvPr>
          <p:cNvPicPr>
            <a:picLocks noChangeAspect="1"/>
          </p:cNvPicPr>
          <p:nvPr/>
        </p:nvPicPr>
        <p:blipFill>
          <a:blip r:embed="rId3"/>
          <a:srcRect/>
          <a:stretch/>
        </p:blipFill>
        <p:spPr>
          <a:xfrm>
            <a:off x="810928" y="528240"/>
            <a:ext cx="915068" cy="915068"/>
          </a:xfrm>
          <a:prstGeom prst="ellipse">
            <a:avLst/>
          </a:prstGeom>
          <a:solidFill>
            <a:schemeClr val="accent1"/>
          </a:solidFill>
        </p:spPr>
      </p:pic>
      <p:pic>
        <p:nvPicPr>
          <p:cNvPr id="6" name="Graphic 5">
            <a:extLst>
              <a:ext uri="{FF2B5EF4-FFF2-40B4-BE49-F238E27FC236}">
                <a16:creationId xmlns:a16="http://schemas.microsoft.com/office/drawing/2014/main" id="{BB49642C-2F2C-9740-9DAF-C9115DA7473E}"/>
              </a:ext>
            </a:extLst>
          </p:cNvPr>
          <p:cNvPicPr>
            <a:picLocks noChangeAspect="1"/>
          </p:cNvPicPr>
          <p:nvPr/>
        </p:nvPicPr>
        <p:blipFill>
          <a:blip r:embed="rId4"/>
          <a:srcRect/>
          <a:stretch/>
        </p:blipFill>
        <p:spPr>
          <a:xfrm>
            <a:off x="2017767" y="528240"/>
            <a:ext cx="915068" cy="915068"/>
          </a:xfrm>
          <a:prstGeom prst="ellipse">
            <a:avLst/>
          </a:prstGeom>
          <a:solidFill>
            <a:schemeClr val="accent1"/>
          </a:solidFill>
        </p:spPr>
      </p:pic>
      <p:pic>
        <p:nvPicPr>
          <p:cNvPr id="8" name="Graphic 7">
            <a:extLst>
              <a:ext uri="{FF2B5EF4-FFF2-40B4-BE49-F238E27FC236}">
                <a16:creationId xmlns:a16="http://schemas.microsoft.com/office/drawing/2014/main" id="{42FC4F9F-34CB-CC43-9FF2-0B1516B3178F}"/>
              </a:ext>
            </a:extLst>
          </p:cNvPr>
          <p:cNvPicPr>
            <a:picLocks noChangeAspect="1"/>
          </p:cNvPicPr>
          <p:nvPr/>
        </p:nvPicPr>
        <p:blipFill>
          <a:blip r:embed="rId5"/>
          <a:srcRect/>
          <a:stretch/>
        </p:blipFill>
        <p:spPr>
          <a:xfrm>
            <a:off x="3224606" y="528240"/>
            <a:ext cx="915068" cy="915068"/>
          </a:xfrm>
          <a:prstGeom prst="ellipse">
            <a:avLst/>
          </a:prstGeom>
          <a:solidFill>
            <a:schemeClr val="accent1"/>
          </a:solidFill>
        </p:spPr>
      </p:pic>
      <p:pic>
        <p:nvPicPr>
          <p:cNvPr id="10" name="Graphic 9">
            <a:extLst>
              <a:ext uri="{FF2B5EF4-FFF2-40B4-BE49-F238E27FC236}">
                <a16:creationId xmlns:a16="http://schemas.microsoft.com/office/drawing/2014/main" id="{804DD8B0-7B5B-C048-83FC-8EF9978971B9}"/>
              </a:ext>
            </a:extLst>
          </p:cNvPr>
          <p:cNvPicPr>
            <a:picLocks noChangeAspect="1"/>
          </p:cNvPicPr>
          <p:nvPr/>
        </p:nvPicPr>
        <p:blipFill>
          <a:blip r:embed="rId6"/>
          <a:srcRect/>
          <a:stretch/>
        </p:blipFill>
        <p:spPr>
          <a:xfrm>
            <a:off x="4431445" y="528240"/>
            <a:ext cx="915068" cy="915068"/>
          </a:xfrm>
          <a:prstGeom prst="ellipse">
            <a:avLst/>
          </a:prstGeom>
          <a:solidFill>
            <a:schemeClr val="accent1"/>
          </a:solidFill>
        </p:spPr>
      </p:pic>
      <p:pic>
        <p:nvPicPr>
          <p:cNvPr id="12" name="Graphic 11">
            <a:extLst>
              <a:ext uri="{FF2B5EF4-FFF2-40B4-BE49-F238E27FC236}">
                <a16:creationId xmlns:a16="http://schemas.microsoft.com/office/drawing/2014/main" id="{2426C3E1-49D4-9740-B00A-864D72E94983}"/>
              </a:ext>
            </a:extLst>
          </p:cNvPr>
          <p:cNvPicPr>
            <a:picLocks noChangeAspect="1"/>
          </p:cNvPicPr>
          <p:nvPr/>
        </p:nvPicPr>
        <p:blipFill>
          <a:blip r:embed="rId7"/>
          <a:srcRect/>
          <a:stretch/>
        </p:blipFill>
        <p:spPr>
          <a:xfrm>
            <a:off x="5638284" y="528240"/>
            <a:ext cx="915068" cy="915068"/>
          </a:xfrm>
          <a:prstGeom prst="ellipse">
            <a:avLst/>
          </a:prstGeom>
          <a:solidFill>
            <a:schemeClr val="accent1"/>
          </a:solidFill>
        </p:spPr>
      </p:pic>
      <p:pic>
        <p:nvPicPr>
          <p:cNvPr id="14" name="Graphic 13">
            <a:extLst>
              <a:ext uri="{FF2B5EF4-FFF2-40B4-BE49-F238E27FC236}">
                <a16:creationId xmlns:a16="http://schemas.microsoft.com/office/drawing/2014/main" id="{467D1DEE-E8E8-0246-AB2C-4F465946E77D}"/>
              </a:ext>
            </a:extLst>
          </p:cNvPr>
          <p:cNvPicPr>
            <a:picLocks noChangeAspect="1"/>
          </p:cNvPicPr>
          <p:nvPr/>
        </p:nvPicPr>
        <p:blipFill>
          <a:blip r:embed="rId8"/>
          <a:srcRect/>
          <a:stretch/>
        </p:blipFill>
        <p:spPr>
          <a:xfrm>
            <a:off x="6845123" y="528240"/>
            <a:ext cx="915068" cy="915068"/>
          </a:xfrm>
          <a:prstGeom prst="ellipse">
            <a:avLst/>
          </a:prstGeom>
          <a:solidFill>
            <a:schemeClr val="accent1"/>
          </a:solidFill>
        </p:spPr>
      </p:pic>
      <p:pic>
        <p:nvPicPr>
          <p:cNvPr id="16" name="Graphic 15">
            <a:extLst>
              <a:ext uri="{FF2B5EF4-FFF2-40B4-BE49-F238E27FC236}">
                <a16:creationId xmlns:a16="http://schemas.microsoft.com/office/drawing/2014/main" id="{128342EA-DC6B-0A4A-A7F3-D2D10606F6D9}"/>
              </a:ext>
            </a:extLst>
          </p:cNvPr>
          <p:cNvPicPr>
            <a:picLocks noChangeAspect="1"/>
          </p:cNvPicPr>
          <p:nvPr/>
        </p:nvPicPr>
        <p:blipFill>
          <a:blip r:embed="rId9"/>
          <a:srcRect/>
          <a:stretch/>
        </p:blipFill>
        <p:spPr>
          <a:xfrm>
            <a:off x="8051962" y="528240"/>
            <a:ext cx="915068" cy="915068"/>
          </a:xfrm>
          <a:prstGeom prst="ellipse">
            <a:avLst/>
          </a:prstGeom>
          <a:solidFill>
            <a:schemeClr val="accent1"/>
          </a:solidFill>
        </p:spPr>
      </p:pic>
      <p:pic>
        <p:nvPicPr>
          <p:cNvPr id="18" name="Graphic 17">
            <a:extLst>
              <a:ext uri="{FF2B5EF4-FFF2-40B4-BE49-F238E27FC236}">
                <a16:creationId xmlns:a16="http://schemas.microsoft.com/office/drawing/2014/main" id="{8AAB72EB-F5F4-8245-9089-1E93DB67C762}"/>
              </a:ext>
            </a:extLst>
          </p:cNvPr>
          <p:cNvPicPr>
            <a:picLocks noChangeAspect="1"/>
          </p:cNvPicPr>
          <p:nvPr/>
        </p:nvPicPr>
        <p:blipFill>
          <a:blip r:embed="rId10"/>
          <a:srcRect/>
          <a:stretch/>
        </p:blipFill>
        <p:spPr>
          <a:xfrm>
            <a:off x="9258801" y="528240"/>
            <a:ext cx="915068" cy="915068"/>
          </a:xfrm>
          <a:prstGeom prst="ellipse">
            <a:avLst/>
          </a:prstGeom>
          <a:solidFill>
            <a:schemeClr val="accent1"/>
          </a:solidFill>
        </p:spPr>
      </p:pic>
      <p:pic>
        <p:nvPicPr>
          <p:cNvPr id="20" name="Graphic 19">
            <a:extLst>
              <a:ext uri="{FF2B5EF4-FFF2-40B4-BE49-F238E27FC236}">
                <a16:creationId xmlns:a16="http://schemas.microsoft.com/office/drawing/2014/main" id="{D74A37CA-B7ED-7341-85CE-A9207335E8E1}"/>
              </a:ext>
            </a:extLst>
          </p:cNvPr>
          <p:cNvPicPr>
            <a:picLocks noChangeAspect="1"/>
          </p:cNvPicPr>
          <p:nvPr/>
        </p:nvPicPr>
        <p:blipFill>
          <a:blip r:embed="rId11"/>
          <a:srcRect/>
          <a:stretch/>
        </p:blipFill>
        <p:spPr>
          <a:xfrm>
            <a:off x="10465638" y="528240"/>
            <a:ext cx="915068" cy="915068"/>
          </a:xfrm>
          <a:prstGeom prst="ellipse">
            <a:avLst/>
          </a:prstGeom>
          <a:solidFill>
            <a:schemeClr val="accent1"/>
          </a:solidFill>
        </p:spPr>
      </p:pic>
      <p:pic>
        <p:nvPicPr>
          <p:cNvPr id="82" name="Picture 81">
            <a:extLst>
              <a:ext uri="{FF2B5EF4-FFF2-40B4-BE49-F238E27FC236}">
                <a16:creationId xmlns:a16="http://schemas.microsoft.com/office/drawing/2014/main" id="{1BF736CD-C605-674C-9C64-E1EE36051B81}"/>
              </a:ext>
            </a:extLst>
          </p:cNvPr>
          <p:cNvPicPr>
            <a:picLocks noChangeAspect="1"/>
          </p:cNvPicPr>
          <p:nvPr/>
        </p:nvPicPr>
        <p:blipFill>
          <a:blip r:embed="rId12"/>
          <a:stretch>
            <a:fillRect/>
          </a:stretch>
        </p:blipFill>
        <p:spPr>
          <a:xfrm>
            <a:off x="810928" y="4534726"/>
            <a:ext cx="915068" cy="915068"/>
          </a:xfrm>
          <a:prstGeom prst="ellipse">
            <a:avLst/>
          </a:prstGeom>
          <a:solidFill>
            <a:schemeClr val="accent1"/>
          </a:solidFill>
        </p:spPr>
      </p:pic>
      <p:pic>
        <p:nvPicPr>
          <p:cNvPr id="84" name="Picture 83">
            <a:extLst>
              <a:ext uri="{FF2B5EF4-FFF2-40B4-BE49-F238E27FC236}">
                <a16:creationId xmlns:a16="http://schemas.microsoft.com/office/drawing/2014/main" id="{1A7FD656-989E-C846-906A-A1B8E65ED419}"/>
              </a:ext>
            </a:extLst>
          </p:cNvPr>
          <p:cNvPicPr>
            <a:picLocks noChangeAspect="1"/>
          </p:cNvPicPr>
          <p:nvPr/>
        </p:nvPicPr>
        <p:blipFill>
          <a:blip r:embed="rId13"/>
          <a:stretch>
            <a:fillRect/>
          </a:stretch>
        </p:blipFill>
        <p:spPr>
          <a:xfrm>
            <a:off x="2017813" y="4534726"/>
            <a:ext cx="915068" cy="915068"/>
          </a:xfrm>
          <a:prstGeom prst="ellipse">
            <a:avLst/>
          </a:prstGeom>
          <a:solidFill>
            <a:schemeClr val="accent1"/>
          </a:solidFill>
        </p:spPr>
      </p:pic>
      <p:pic>
        <p:nvPicPr>
          <p:cNvPr id="86" name="Picture 85">
            <a:extLst>
              <a:ext uri="{FF2B5EF4-FFF2-40B4-BE49-F238E27FC236}">
                <a16:creationId xmlns:a16="http://schemas.microsoft.com/office/drawing/2014/main" id="{F213286D-ADD2-7242-A825-37BDA338E4B4}"/>
              </a:ext>
            </a:extLst>
          </p:cNvPr>
          <p:cNvPicPr>
            <a:picLocks noChangeAspect="1"/>
          </p:cNvPicPr>
          <p:nvPr/>
        </p:nvPicPr>
        <p:blipFill>
          <a:blip r:embed="rId14"/>
          <a:stretch>
            <a:fillRect/>
          </a:stretch>
        </p:blipFill>
        <p:spPr>
          <a:xfrm>
            <a:off x="3224697" y="4534726"/>
            <a:ext cx="915068" cy="915068"/>
          </a:xfrm>
          <a:prstGeom prst="ellipse">
            <a:avLst/>
          </a:prstGeom>
          <a:solidFill>
            <a:schemeClr val="accent1"/>
          </a:solidFill>
        </p:spPr>
      </p:pic>
      <p:pic>
        <p:nvPicPr>
          <p:cNvPr id="88" name="Picture 87">
            <a:extLst>
              <a:ext uri="{FF2B5EF4-FFF2-40B4-BE49-F238E27FC236}">
                <a16:creationId xmlns:a16="http://schemas.microsoft.com/office/drawing/2014/main" id="{6EB350C4-2DCD-0641-A582-60FE5A1ADE3A}"/>
              </a:ext>
            </a:extLst>
          </p:cNvPr>
          <p:cNvPicPr>
            <a:picLocks noChangeAspect="1"/>
          </p:cNvPicPr>
          <p:nvPr/>
        </p:nvPicPr>
        <p:blipFill>
          <a:blip r:embed="rId15"/>
          <a:stretch>
            <a:fillRect/>
          </a:stretch>
        </p:blipFill>
        <p:spPr>
          <a:xfrm>
            <a:off x="4431581" y="4534726"/>
            <a:ext cx="915068" cy="915068"/>
          </a:xfrm>
          <a:prstGeom prst="ellipse">
            <a:avLst/>
          </a:prstGeom>
          <a:solidFill>
            <a:schemeClr val="accent1"/>
          </a:solidFill>
        </p:spPr>
      </p:pic>
      <p:pic>
        <p:nvPicPr>
          <p:cNvPr id="90" name="Picture 89">
            <a:extLst>
              <a:ext uri="{FF2B5EF4-FFF2-40B4-BE49-F238E27FC236}">
                <a16:creationId xmlns:a16="http://schemas.microsoft.com/office/drawing/2014/main" id="{C304397D-A2F1-964D-9100-AD1D1D6D7BE7}"/>
              </a:ext>
            </a:extLst>
          </p:cNvPr>
          <p:cNvPicPr>
            <a:picLocks noChangeAspect="1"/>
          </p:cNvPicPr>
          <p:nvPr/>
        </p:nvPicPr>
        <p:blipFill>
          <a:blip r:embed="rId16"/>
          <a:stretch>
            <a:fillRect/>
          </a:stretch>
        </p:blipFill>
        <p:spPr>
          <a:xfrm>
            <a:off x="5638465" y="4534726"/>
            <a:ext cx="915068" cy="915068"/>
          </a:xfrm>
          <a:prstGeom prst="ellipse">
            <a:avLst/>
          </a:prstGeom>
          <a:solidFill>
            <a:schemeClr val="accent1"/>
          </a:solidFill>
        </p:spPr>
      </p:pic>
      <p:pic>
        <p:nvPicPr>
          <p:cNvPr id="92" name="Picture 91">
            <a:extLst>
              <a:ext uri="{FF2B5EF4-FFF2-40B4-BE49-F238E27FC236}">
                <a16:creationId xmlns:a16="http://schemas.microsoft.com/office/drawing/2014/main" id="{6BED293C-B105-4F48-8D81-3B1C6FA1615C}"/>
              </a:ext>
            </a:extLst>
          </p:cNvPr>
          <p:cNvPicPr>
            <a:picLocks noChangeAspect="1"/>
          </p:cNvPicPr>
          <p:nvPr/>
        </p:nvPicPr>
        <p:blipFill>
          <a:blip r:embed="rId17"/>
          <a:stretch>
            <a:fillRect/>
          </a:stretch>
        </p:blipFill>
        <p:spPr>
          <a:xfrm>
            <a:off x="6845350" y="4534726"/>
            <a:ext cx="915068" cy="915068"/>
          </a:xfrm>
          <a:prstGeom prst="ellipse">
            <a:avLst/>
          </a:prstGeom>
          <a:solidFill>
            <a:schemeClr val="accent1"/>
          </a:solidFill>
        </p:spPr>
      </p:pic>
      <p:pic>
        <p:nvPicPr>
          <p:cNvPr id="94" name="Picture 93">
            <a:extLst>
              <a:ext uri="{FF2B5EF4-FFF2-40B4-BE49-F238E27FC236}">
                <a16:creationId xmlns:a16="http://schemas.microsoft.com/office/drawing/2014/main" id="{BBDAB5EE-8DF1-124B-AA3E-6FE1DCAA3959}"/>
              </a:ext>
            </a:extLst>
          </p:cNvPr>
          <p:cNvPicPr>
            <a:picLocks noChangeAspect="1"/>
          </p:cNvPicPr>
          <p:nvPr/>
        </p:nvPicPr>
        <p:blipFill>
          <a:blip r:embed="rId18"/>
          <a:stretch>
            <a:fillRect/>
          </a:stretch>
        </p:blipFill>
        <p:spPr>
          <a:xfrm>
            <a:off x="8052235" y="4534726"/>
            <a:ext cx="915068" cy="915068"/>
          </a:xfrm>
          <a:prstGeom prst="ellipse">
            <a:avLst/>
          </a:prstGeom>
          <a:solidFill>
            <a:schemeClr val="accent1"/>
          </a:solidFill>
        </p:spPr>
      </p:pic>
      <p:pic>
        <p:nvPicPr>
          <p:cNvPr id="96" name="Picture 95">
            <a:extLst>
              <a:ext uri="{FF2B5EF4-FFF2-40B4-BE49-F238E27FC236}">
                <a16:creationId xmlns:a16="http://schemas.microsoft.com/office/drawing/2014/main" id="{506233F6-CFB9-E144-B843-CEE1724E5771}"/>
              </a:ext>
            </a:extLst>
          </p:cNvPr>
          <p:cNvPicPr>
            <a:picLocks noChangeAspect="1"/>
          </p:cNvPicPr>
          <p:nvPr/>
        </p:nvPicPr>
        <p:blipFill>
          <a:blip r:embed="rId19"/>
          <a:stretch>
            <a:fillRect/>
          </a:stretch>
        </p:blipFill>
        <p:spPr>
          <a:xfrm>
            <a:off x="9259119" y="4534726"/>
            <a:ext cx="915068" cy="915068"/>
          </a:xfrm>
          <a:prstGeom prst="ellipse">
            <a:avLst/>
          </a:prstGeom>
          <a:solidFill>
            <a:schemeClr val="accent1"/>
          </a:solidFill>
        </p:spPr>
      </p:pic>
      <p:pic>
        <p:nvPicPr>
          <p:cNvPr id="98" name="Picture 97">
            <a:extLst>
              <a:ext uri="{FF2B5EF4-FFF2-40B4-BE49-F238E27FC236}">
                <a16:creationId xmlns:a16="http://schemas.microsoft.com/office/drawing/2014/main" id="{723A8FB2-FC69-524C-8A05-96FB62A22734}"/>
              </a:ext>
            </a:extLst>
          </p:cNvPr>
          <p:cNvPicPr>
            <a:picLocks noChangeAspect="1"/>
          </p:cNvPicPr>
          <p:nvPr/>
        </p:nvPicPr>
        <p:blipFill>
          <a:blip r:embed="rId20"/>
          <a:stretch>
            <a:fillRect/>
          </a:stretch>
        </p:blipFill>
        <p:spPr>
          <a:xfrm>
            <a:off x="10466004" y="4534726"/>
            <a:ext cx="915068" cy="915068"/>
          </a:xfrm>
          <a:prstGeom prst="ellipse">
            <a:avLst/>
          </a:prstGeom>
          <a:solidFill>
            <a:schemeClr val="accent1"/>
          </a:solidFill>
        </p:spPr>
      </p:pic>
      <p:pic>
        <p:nvPicPr>
          <p:cNvPr id="21" name="Picture 20">
            <a:extLst>
              <a:ext uri="{FF2B5EF4-FFF2-40B4-BE49-F238E27FC236}">
                <a16:creationId xmlns:a16="http://schemas.microsoft.com/office/drawing/2014/main" id="{2F8BC9CC-0B12-F14D-A5A5-B4737E384252}"/>
              </a:ext>
            </a:extLst>
          </p:cNvPr>
          <p:cNvPicPr>
            <a:picLocks noChangeAspect="1"/>
          </p:cNvPicPr>
          <p:nvPr/>
        </p:nvPicPr>
        <p:blipFill>
          <a:blip r:embed="rId21"/>
          <a:stretch>
            <a:fillRect/>
          </a:stretch>
        </p:blipFill>
        <p:spPr>
          <a:xfrm>
            <a:off x="810928" y="1863979"/>
            <a:ext cx="915068" cy="915068"/>
          </a:xfrm>
          <a:prstGeom prst="ellipse">
            <a:avLst/>
          </a:prstGeom>
          <a:solidFill>
            <a:schemeClr val="accent1"/>
          </a:solidFill>
        </p:spPr>
      </p:pic>
      <p:pic>
        <p:nvPicPr>
          <p:cNvPr id="25" name="Picture 24">
            <a:extLst>
              <a:ext uri="{FF2B5EF4-FFF2-40B4-BE49-F238E27FC236}">
                <a16:creationId xmlns:a16="http://schemas.microsoft.com/office/drawing/2014/main" id="{19C56807-BAD1-A247-B575-886EA7B9B02F}"/>
              </a:ext>
            </a:extLst>
          </p:cNvPr>
          <p:cNvPicPr>
            <a:picLocks noChangeAspect="1"/>
          </p:cNvPicPr>
          <p:nvPr/>
        </p:nvPicPr>
        <p:blipFill>
          <a:blip r:embed="rId22"/>
          <a:stretch>
            <a:fillRect/>
          </a:stretch>
        </p:blipFill>
        <p:spPr>
          <a:xfrm>
            <a:off x="2017813" y="1863979"/>
            <a:ext cx="915068" cy="915068"/>
          </a:xfrm>
          <a:prstGeom prst="ellipse">
            <a:avLst/>
          </a:prstGeom>
          <a:solidFill>
            <a:schemeClr val="accent1"/>
          </a:solidFill>
        </p:spPr>
      </p:pic>
      <p:pic>
        <p:nvPicPr>
          <p:cNvPr id="29" name="Picture 28">
            <a:extLst>
              <a:ext uri="{FF2B5EF4-FFF2-40B4-BE49-F238E27FC236}">
                <a16:creationId xmlns:a16="http://schemas.microsoft.com/office/drawing/2014/main" id="{88B6ECB2-8CF5-2B47-B12A-C19905F05530}"/>
              </a:ext>
            </a:extLst>
          </p:cNvPr>
          <p:cNvPicPr>
            <a:picLocks noChangeAspect="1"/>
          </p:cNvPicPr>
          <p:nvPr/>
        </p:nvPicPr>
        <p:blipFill>
          <a:blip r:embed="rId23"/>
          <a:stretch>
            <a:fillRect/>
          </a:stretch>
        </p:blipFill>
        <p:spPr>
          <a:xfrm>
            <a:off x="3224698" y="1863979"/>
            <a:ext cx="915068" cy="915068"/>
          </a:xfrm>
          <a:prstGeom prst="ellipse">
            <a:avLst/>
          </a:prstGeom>
          <a:solidFill>
            <a:schemeClr val="accent1"/>
          </a:solidFill>
        </p:spPr>
      </p:pic>
      <p:pic>
        <p:nvPicPr>
          <p:cNvPr id="33" name="Picture 32">
            <a:extLst>
              <a:ext uri="{FF2B5EF4-FFF2-40B4-BE49-F238E27FC236}">
                <a16:creationId xmlns:a16="http://schemas.microsoft.com/office/drawing/2014/main" id="{ED9898C8-539C-7347-B761-F42074135C81}"/>
              </a:ext>
            </a:extLst>
          </p:cNvPr>
          <p:cNvPicPr>
            <a:picLocks noChangeAspect="1"/>
          </p:cNvPicPr>
          <p:nvPr/>
        </p:nvPicPr>
        <p:blipFill>
          <a:blip r:embed="rId24"/>
          <a:stretch>
            <a:fillRect/>
          </a:stretch>
        </p:blipFill>
        <p:spPr>
          <a:xfrm>
            <a:off x="4431582" y="1863979"/>
            <a:ext cx="915068" cy="915068"/>
          </a:xfrm>
          <a:prstGeom prst="ellipse">
            <a:avLst/>
          </a:prstGeom>
          <a:solidFill>
            <a:schemeClr val="accent1"/>
          </a:solidFill>
        </p:spPr>
      </p:pic>
      <p:pic>
        <p:nvPicPr>
          <p:cNvPr id="37" name="Picture 36">
            <a:extLst>
              <a:ext uri="{FF2B5EF4-FFF2-40B4-BE49-F238E27FC236}">
                <a16:creationId xmlns:a16="http://schemas.microsoft.com/office/drawing/2014/main" id="{D85CE9DC-4D16-6144-8018-67CE61B0034F}"/>
              </a:ext>
            </a:extLst>
          </p:cNvPr>
          <p:cNvPicPr>
            <a:picLocks noChangeAspect="1"/>
          </p:cNvPicPr>
          <p:nvPr/>
        </p:nvPicPr>
        <p:blipFill>
          <a:blip r:embed="rId25"/>
          <a:stretch>
            <a:fillRect/>
          </a:stretch>
        </p:blipFill>
        <p:spPr>
          <a:xfrm>
            <a:off x="5638467" y="1863979"/>
            <a:ext cx="915068" cy="915068"/>
          </a:xfrm>
          <a:prstGeom prst="ellipse">
            <a:avLst/>
          </a:prstGeom>
          <a:solidFill>
            <a:schemeClr val="accent1"/>
          </a:solidFill>
        </p:spPr>
      </p:pic>
      <p:pic>
        <p:nvPicPr>
          <p:cNvPr id="41" name="Picture 40">
            <a:extLst>
              <a:ext uri="{FF2B5EF4-FFF2-40B4-BE49-F238E27FC236}">
                <a16:creationId xmlns:a16="http://schemas.microsoft.com/office/drawing/2014/main" id="{3808391C-A27B-A44F-847B-F92B2A07100A}"/>
              </a:ext>
            </a:extLst>
          </p:cNvPr>
          <p:cNvPicPr>
            <a:picLocks noChangeAspect="1"/>
          </p:cNvPicPr>
          <p:nvPr/>
        </p:nvPicPr>
        <p:blipFill>
          <a:blip r:embed="rId26"/>
          <a:stretch>
            <a:fillRect/>
          </a:stretch>
        </p:blipFill>
        <p:spPr>
          <a:xfrm>
            <a:off x="6845352" y="1863979"/>
            <a:ext cx="915068" cy="915068"/>
          </a:xfrm>
          <a:prstGeom prst="ellipse">
            <a:avLst/>
          </a:prstGeom>
          <a:solidFill>
            <a:schemeClr val="accent1"/>
          </a:solidFill>
        </p:spPr>
      </p:pic>
      <p:pic>
        <p:nvPicPr>
          <p:cNvPr id="45" name="Picture 44">
            <a:extLst>
              <a:ext uri="{FF2B5EF4-FFF2-40B4-BE49-F238E27FC236}">
                <a16:creationId xmlns:a16="http://schemas.microsoft.com/office/drawing/2014/main" id="{7C14A1FA-D668-6044-8172-3EB91CC48704}"/>
              </a:ext>
            </a:extLst>
          </p:cNvPr>
          <p:cNvPicPr>
            <a:picLocks noChangeAspect="1"/>
          </p:cNvPicPr>
          <p:nvPr/>
        </p:nvPicPr>
        <p:blipFill>
          <a:blip r:embed="rId27"/>
          <a:stretch>
            <a:fillRect/>
          </a:stretch>
        </p:blipFill>
        <p:spPr>
          <a:xfrm>
            <a:off x="8052237" y="1863979"/>
            <a:ext cx="915068" cy="915068"/>
          </a:xfrm>
          <a:prstGeom prst="ellipse">
            <a:avLst/>
          </a:prstGeom>
          <a:solidFill>
            <a:schemeClr val="accent1"/>
          </a:solidFill>
        </p:spPr>
      </p:pic>
      <p:pic>
        <p:nvPicPr>
          <p:cNvPr id="47" name="Picture 46">
            <a:extLst>
              <a:ext uri="{FF2B5EF4-FFF2-40B4-BE49-F238E27FC236}">
                <a16:creationId xmlns:a16="http://schemas.microsoft.com/office/drawing/2014/main" id="{490A0D14-0824-0540-BF18-C956A026AE1D}"/>
              </a:ext>
            </a:extLst>
          </p:cNvPr>
          <p:cNvPicPr>
            <a:picLocks noChangeAspect="1"/>
          </p:cNvPicPr>
          <p:nvPr/>
        </p:nvPicPr>
        <p:blipFill>
          <a:blip r:embed="rId28"/>
          <a:stretch>
            <a:fillRect/>
          </a:stretch>
        </p:blipFill>
        <p:spPr>
          <a:xfrm>
            <a:off x="9259122" y="1863979"/>
            <a:ext cx="915068" cy="915068"/>
          </a:xfrm>
          <a:prstGeom prst="ellipse">
            <a:avLst/>
          </a:prstGeom>
          <a:solidFill>
            <a:schemeClr val="accent1"/>
          </a:solidFill>
        </p:spPr>
      </p:pic>
      <p:pic>
        <p:nvPicPr>
          <p:cNvPr id="104" name="Picture 103">
            <a:extLst>
              <a:ext uri="{FF2B5EF4-FFF2-40B4-BE49-F238E27FC236}">
                <a16:creationId xmlns:a16="http://schemas.microsoft.com/office/drawing/2014/main" id="{9506F2C3-5E18-C646-B61B-D701DBC91DCC}"/>
              </a:ext>
            </a:extLst>
          </p:cNvPr>
          <p:cNvPicPr>
            <a:picLocks noChangeAspect="1"/>
          </p:cNvPicPr>
          <p:nvPr/>
        </p:nvPicPr>
        <p:blipFill>
          <a:blip r:embed="rId29"/>
          <a:stretch>
            <a:fillRect/>
          </a:stretch>
        </p:blipFill>
        <p:spPr>
          <a:xfrm>
            <a:off x="10466004" y="1863979"/>
            <a:ext cx="915068" cy="915068"/>
          </a:xfrm>
          <a:prstGeom prst="ellipse">
            <a:avLst/>
          </a:prstGeom>
          <a:solidFill>
            <a:schemeClr val="accent1"/>
          </a:solidFill>
        </p:spPr>
      </p:pic>
      <p:pic>
        <p:nvPicPr>
          <p:cNvPr id="51" name="Picture 50">
            <a:extLst>
              <a:ext uri="{FF2B5EF4-FFF2-40B4-BE49-F238E27FC236}">
                <a16:creationId xmlns:a16="http://schemas.microsoft.com/office/drawing/2014/main" id="{A5A8D606-9FC4-BE45-B659-0DE69EC6CEE3}"/>
              </a:ext>
            </a:extLst>
          </p:cNvPr>
          <p:cNvPicPr>
            <a:picLocks noChangeAspect="1"/>
          </p:cNvPicPr>
          <p:nvPr/>
        </p:nvPicPr>
        <p:blipFill>
          <a:blip r:embed="rId30"/>
          <a:stretch>
            <a:fillRect/>
          </a:stretch>
        </p:blipFill>
        <p:spPr>
          <a:xfrm>
            <a:off x="810928" y="3199352"/>
            <a:ext cx="915068" cy="915068"/>
          </a:xfrm>
          <a:prstGeom prst="ellipse">
            <a:avLst/>
          </a:prstGeom>
          <a:solidFill>
            <a:schemeClr val="accent1"/>
          </a:solidFill>
        </p:spPr>
      </p:pic>
      <p:pic>
        <p:nvPicPr>
          <p:cNvPr id="55" name="Picture 54">
            <a:extLst>
              <a:ext uri="{FF2B5EF4-FFF2-40B4-BE49-F238E27FC236}">
                <a16:creationId xmlns:a16="http://schemas.microsoft.com/office/drawing/2014/main" id="{1BDD54F5-F3F0-3E4D-A0E7-81BB0B369561}"/>
              </a:ext>
            </a:extLst>
          </p:cNvPr>
          <p:cNvPicPr>
            <a:picLocks noChangeAspect="1"/>
          </p:cNvPicPr>
          <p:nvPr/>
        </p:nvPicPr>
        <p:blipFill>
          <a:blip r:embed="rId31"/>
          <a:stretch>
            <a:fillRect/>
          </a:stretch>
        </p:blipFill>
        <p:spPr>
          <a:xfrm>
            <a:off x="2017812" y="3199352"/>
            <a:ext cx="915068" cy="915068"/>
          </a:xfrm>
          <a:prstGeom prst="ellipse">
            <a:avLst/>
          </a:prstGeom>
          <a:solidFill>
            <a:schemeClr val="accent1"/>
          </a:solidFill>
        </p:spPr>
      </p:pic>
      <p:pic>
        <p:nvPicPr>
          <p:cNvPr id="59" name="Picture 58">
            <a:extLst>
              <a:ext uri="{FF2B5EF4-FFF2-40B4-BE49-F238E27FC236}">
                <a16:creationId xmlns:a16="http://schemas.microsoft.com/office/drawing/2014/main" id="{6F5DDA4E-7A63-514E-BD06-AE302992D3A2}"/>
              </a:ext>
            </a:extLst>
          </p:cNvPr>
          <p:cNvPicPr>
            <a:picLocks noChangeAspect="1"/>
          </p:cNvPicPr>
          <p:nvPr/>
        </p:nvPicPr>
        <p:blipFill>
          <a:blip r:embed="rId32"/>
          <a:stretch>
            <a:fillRect/>
          </a:stretch>
        </p:blipFill>
        <p:spPr>
          <a:xfrm>
            <a:off x="3224696" y="3199352"/>
            <a:ext cx="915068" cy="915068"/>
          </a:xfrm>
          <a:prstGeom prst="ellipse">
            <a:avLst/>
          </a:prstGeom>
          <a:solidFill>
            <a:schemeClr val="accent1"/>
          </a:solidFill>
        </p:spPr>
      </p:pic>
      <p:pic>
        <p:nvPicPr>
          <p:cNvPr id="67" name="Picture 66">
            <a:extLst>
              <a:ext uri="{FF2B5EF4-FFF2-40B4-BE49-F238E27FC236}">
                <a16:creationId xmlns:a16="http://schemas.microsoft.com/office/drawing/2014/main" id="{DDB0E124-356F-E94E-A1CD-A65490C03BA7}"/>
              </a:ext>
            </a:extLst>
          </p:cNvPr>
          <p:cNvPicPr>
            <a:picLocks noChangeAspect="1"/>
          </p:cNvPicPr>
          <p:nvPr/>
        </p:nvPicPr>
        <p:blipFill>
          <a:blip r:embed="rId33"/>
          <a:stretch>
            <a:fillRect/>
          </a:stretch>
        </p:blipFill>
        <p:spPr>
          <a:xfrm>
            <a:off x="5638464" y="3199352"/>
            <a:ext cx="915068" cy="915068"/>
          </a:xfrm>
          <a:prstGeom prst="ellipse">
            <a:avLst/>
          </a:prstGeom>
          <a:solidFill>
            <a:schemeClr val="accent1"/>
          </a:solidFill>
        </p:spPr>
      </p:pic>
      <p:pic>
        <p:nvPicPr>
          <p:cNvPr id="71" name="Picture 70">
            <a:extLst>
              <a:ext uri="{FF2B5EF4-FFF2-40B4-BE49-F238E27FC236}">
                <a16:creationId xmlns:a16="http://schemas.microsoft.com/office/drawing/2014/main" id="{AE127990-E481-0340-80F5-F93E7BA970CC}"/>
              </a:ext>
            </a:extLst>
          </p:cNvPr>
          <p:cNvPicPr>
            <a:picLocks noChangeAspect="1"/>
          </p:cNvPicPr>
          <p:nvPr/>
        </p:nvPicPr>
        <p:blipFill>
          <a:blip r:embed="rId34"/>
          <a:stretch>
            <a:fillRect/>
          </a:stretch>
        </p:blipFill>
        <p:spPr>
          <a:xfrm>
            <a:off x="6845349" y="3199352"/>
            <a:ext cx="915068" cy="915068"/>
          </a:xfrm>
          <a:prstGeom prst="ellipse">
            <a:avLst/>
          </a:prstGeom>
          <a:solidFill>
            <a:schemeClr val="accent1"/>
          </a:solidFill>
        </p:spPr>
      </p:pic>
      <p:pic>
        <p:nvPicPr>
          <p:cNvPr id="75" name="Picture 74">
            <a:extLst>
              <a:ext uri="{FF2B5EF4-FFF2-40B4-BE49-F238E27FC236}">
                <a16:creationId xmlns:a16="http://schemas.microsoft.com/office/drawing/2014/main" id="{EC60460F-3586-3449-8AA3-D5406931DE61}"/>
              </a:ext>
            </a:extLst>
          </p:cNvPr>
          <p:cNvPicPr>
            <a:picLocks noChangeAspect="1"/>
          </p:cNvPicPr>
          <p:nvPr/>
        </p:nvPicPr>
        <p:blipFill>
          <a:blip r:embed="rId35"/>
          <a:stretch>
            <a:fillRect/>
          </a:stretch>
        </p:blipFill>
        <p:spPr>
          <a:xfrm>
            <a:off x="8052233" y="3199352"/>
            <a:ext cx="915068" cy="915068"/>
          </a:xfrm>
          <a:prstGeom prst="ellipse">
            <a:avLst/>
          </a:prstGeom>
          <a:solidFill>
            <a:schemeClr val="accent1"/>
          </a:solidFill>
        </p:spPr>
      </p:pic>
      <p:pic>
        <p:nvPicPr>
          <p:cNvPr id="78" name="Picture 77">
            <a:extLst>
              <a:ext uri="{FF2B5EF4-FFF2-40B4-BE49-F238E27FC236}">
                <a16:creationId xmlns:a16="http://schemas.microsoft.com/office/drawing/2014/main" id="{0FD9237E-2E6F-DB48-8DA9-8AD57036C503}"/>
              </a:ext>
            </a:extLst>
          </p:cNvPr>
          <p:cNvPicPr>
            <a:picLocks noChangeAspect="1"/>
          </p:cNvPicPr>
          <p:nvPr/>
        </p:nvPicPr>
        <p:blipFill>
          <a:blip r:embed="rId36"/>
          <a:stretch>
            <a:fillRect/>
          </a:stretch>
        </p:blipFill>
        <p:spPr>
          <a:xfrm>
            <a:off x="9259117" y="3199352"/>
            <a:ext cx="915068" cy="915068"/>
          </a:xfrm>
          <a:prstGeom prst="ellipse">
            <a:avLst/>
          </a:prstGeom>
          <a:solidFill>
            <a:schemeClr val="accent1"/>
          </a:solidFill>
        </p:spPr>
      </p:pic>
      <p:pic>
        <p:nvPicPr>
          <p:cNvPr id="80" name="Picture 79">
            <a:extLst>
              <a:ext uri="{FF2B5EF4-FFF2-40B4-BE49-F238E27FC236}">
                <a16:creationId xmlns:a16="http://schemas.microsoft.com/office/drawing/2014/main" id="{FC5CC29A-C397-A547-A57C-7035ACBBA431}"/>
              </a:ext>
            </a:extLst>
          </p:cNvPr>
          <p:cNvPicPr>
            <a:picLocks noChangeAspect="1"/>
          </p:cNvPicPr>
          <p:nvPr/>
        </p:nvPicPr>
        <p:blipFill>
          <a:blip r:embed="rId37"/>
          <a:stretch>
            <a:fillRect/>
          </a:stretch>
        </p:blipFill>
        <p:spPr>
          <a:xfrm>
            <a:off x="10466004" y="3199352"/>
            <a:ext cx="915068" cy="915068"/>
          </a:xfrm>
          <a:prstGeom prst="ellipse">
            <a:avLst/>
          </a:prstGeom>
          <a:solidFill>
            <a:schemeClr val="accent1"/>
          </a:solidFill>
        </p:spPr>
      </p:pic>
      <p:pic>
        <p:nvPicPr>
          <p:cNvPr id="106" name="Picture 105">
            <a:extLst>
              <a:ext uri="{FF2B5EF4-FFF2-40B4-BE49-F238E27FC236}">
                <a16:creationId xmlns:a16="http://schemas.microsoft.com/office/drawing/2014/main" id="{9F3A7261-FF9B-0D48-AE70-4270A5BC2478}"/>
              </a:ext>
            </a:extLst>
          </p:cNvPr>
          <p:cNvPicPr>
            <a:picLocks noChangeAspect="1"/>
          </p:cNvPicPr>
          <p:nvPr/>
        </p:nvPicPr>
        <p:blipFill>
          <a:blip r:embed="rId38"/>
          <a:stretch>
            <a:fillRect/>
          </a:stretch>
        </p:blipFill>
        <p:spPr>
          <a:xfrm>
            <a:off x="4431580" y="3199352"/>
            <a:ext cx="915068" cy="915068"/>
          </a:xfrm>
          <a:prstGeom prst="ellipse">
            <a:avLst/>
          </a:prstGeom>
          <a:solidFill>
            <a:schemeClr val="accent1"/>
          </a:solidFill>
        </p:spPr>
      </p:pic>
      <p:sp>
        <p:nvSpPr>
          <p:cNvPr id="148" name="Rounded Rectangular Callout 147">
            <a:extLst>
              <a:ext uri="{FF2B5EF4-FFF2-40B4-BE49-F238E27FC236}">
                <a16:creationId xmlns:a16="http://schemas.microsoft.com/office/drawing/2014/main" id="{BFE708D1-29EC-A048-AD61-3E8C55C3976B}"/>
              </a:ext>
            </a:extLst>
          </p:cNvPr>
          <p:cNvSpPr/>
          <p:nvPr/>
        </p:nvSpPr>
        <p:spPr>
          <a:xfrm>
            <a:off x="82840" y="5494092"/>
            <a:ext cx="2687872" cy="1279710"/>
          </a:xfrm>
          <a:prstGeom prst="wedgeRoundRectCallout">
            <a:avLst>
              <a:gd name="adj1" fmla="val 77126"/>
              <a:gd name="adj2" fmla="val -52417"/>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0" rIns="90000" bIns="360000" rtlCol="0" anchor="ctr"/>
          <a:lstStyle/>
          <a:p>
            <a:r>
              <a:rPr lang="en-CA" sz="1200" b="1"/>
              <a:t>Reminder:</a:t>
            </a:r>
          </a:p>
          <a:p>
            <a:r>
              <a:rPr lang="en-CA" sz="1200"/>
              <a:t>Background colour can be updated to another secondary colour.</a:t>
            </a:r>
          </a:p>
          <a:p>
            <a:endParaRPr lang="en-CA" sz="1200" b="1">
              <a:solidFill>
                <a:schemeClr val="bg1"/>
              </a:solidFill>
            </a:endParaRPr>
          </a:p>
          <a:p>
            <a:r>
              <a:rPr lang="en-CA" sz="1200" b="1">
                <a:solidFill>
                  <a:schemeClr val="bg1"/>
                </a:solidFill>
              </a:rPr>
              <a:t>Delete this box from final presentation.</a:t>
            </a:r>
            <a:endParaRPr lang="en-CA" sz="1200">
              <a:solidFill>
                <a:schemeClr val="bg1"/>
              </a:solidFill>
            </a:endParaRPr>
          </a:p>
        </p:txBody>
      </p:sp>
    </p:spTree>
    <p:extLst>
      <p:ext uri="{BB962C8B-B14F-4D97-AF65-F5344CB8AC3E}">
        <p14:creationId xmlns:p14="http://schemas.microsoft.com/office/powerpoint/2010/main" val="3245106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358227-DC80-CA44-8727-5ECD6453DC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62584" y="1404707"/>
            <a:ext cx="5081027" cy="3026229"/>
          </a:xfrm>
          <a:prstGeom prst="rect">
            <a:avLst/>
          </a:prstGeom>
        </p:spPr>
      </p:pic>
      <p:sp>
        <p:nvSpPr>
          <p:cNvPr id="2" name="Title 1">
            <a:extLst>
              <a:ext uri="{FF2B5EF4-FFF2-40B4-BE49-F238E27FC236}">
                <a16:creationId xmlns:a16="http://schemas.microsoft.com/office/drawing/2014/main" id="{CF9241E4-A1D9-CC40-8470-6EB8968B6350}"/>
              </a:ext>
            </a:extLst>
          </p:cNvPr>
          <p:cNvSpPr>
            <a:spLocks noGrp="1"/>
          </p:cNvSpPr>
          <p:nvPr>
            <p:ph type="title"/>
          </p:nvPr>
        </p:nvSpPr>
        <p:spPr/>
        <p:txBody>
          <a:bodyPr/>
          <a:lstStyle/>
          <a:p>
            <a:r>
              <a:rPr lang="en-CA"/>
              <a:t>Instruction Slide: Adjusting Images</a:t>
            </a:r>
          </a:p>
        </p:txBody>
      </p:sp>
      <p:sp>
        <p:nvSpPr>
          <p:cNvPr id="4" name="TextBox 3">
            <a:extLst>
              <a:ext uri="{FF2B5EF4-FFF2-40B4-BE49-F238E27FC236}">
                <a16:creationId xmlns:a16="http://schemas.microsoft.com/office/drawing/2014/main" id="{7A504B20-A535-A944-A272-0714B27F6314}"/>
              </a:ext>
            </a:extLst>
          </p:cNvPr>
          <p:cNvSpPr txBox="1"/>
          <p:nvPr/>
        </p:nvSpPr>
        <p:spPr>
          <a:xfrm>
            <a:off x="386644" y="722724"/>
            <a:ext cx="4996569" cy="342145"/>
          </a:xfrm>
          <a:prstGeom prst="rect">
            <a:avLst/>
          </a:prstGeom>
          <a:noFill/>
        </p:spPr>
        <p:txBody>
          <a:bodyPr wrap="square" rtlCol="0">
            <a:spAutoFit/>
          </a:bodyPr>
          <a:lstStyle/>
          <a:p>
            <a:pPr>
              <a:lnSpc>
                <a:spcPct val="110000"/>
              </a:lnSpc>
              <a:spcBef>
                <a:spcPts val="1600"/>
              </a:spcBef>
            </a:pPr>
            <a:r>
              <a:rPr lang="en-CA" sz="1600" b="1">
                <a:solidFill>
                  <a:schemeClr val="tx2"/>
                </a:solidFill>
              </a:rPr>
              <a:t>Adjusting Images</a:t>
            </a:r>
          </a:p>
        </p:txBody>
      </p:sp>
      <p:sp>
        <p:nvSpPr>
          <p:cNvPr id="5" name="Rectangle 4">
            <a:extLst>
              <a:ext uri="{FF2B5EF4-FFF2-40B4-BE49-F238E27FC236}">
                <a16:creationId xmlns:a16="http://schemas.microsoft.com/office/drawing/2014/main" id="{90CFBD53-EE53-7945-BD20-4F0CD8AB7F6F}"/>
              </a:ext>
            </a:extLst>
          </p:cNvPr>
          <p:cNvSpPr/>
          <p:nvPr/>
        </p:nvSpPr>
        <p:spPr>
          <a:xfrm>
            <a:off x="0" y="0"/>
            <a:ext cx="12191999" cy="523838"/>
          </a:xfrm>
          <a:prstGeom prst="rect">
            <a:avLst/>
          </a:prstGeom>
          <a:solidFill>
            <a:schemeClr val="accent3"/>
          </a:solidFill>
        </p:spPr>
        <p:txBody>
          <a:bodyPr wrap="square" anchor="ctr">
            <a:noAutofit/>
          </a:bodyPr>
          <a:lstStyle/>
          <a:p>
            <a:pPr algn="ctr">
              <a:tabLst>
                <a:tab pos="7021513" algn="l"/>
              </a:tabLst>
            </a:pPr>
            <a:r>
              <a:rPr lang="en-CA" sz="1400" b="1">
                <a:solidFill>
                  <a:schemeClr val="bg1"/>
                </a:solidFill>
              </a:rPr>
              <a:t>Instruction slide only — Delete this from your final presentation </a:t>
            </a:r>
          </a:p>
        </p:txBody>
      </p:sp>
      <p:sp>
        <p:nvSpPr>
          <p:cNvPr id="36" name="Rounded Rectangular Callout 35">
            <a:extLst>
              <a:ext uri="{FF2B5EF4-FFF2-40B4-BE49-F238E27FC236}">
                <a16:creationId xmlns:a16="http://schemas.microsoft.com/office/drawing/2014/main" id="{493AC890-568D-3541-8B2E-3891957A4869}"/>
              </a:ext>
            </a:extLst>
          </p:cNvPr>
          <p:cNvSpPr/>
          <p:nvPr/>
        </p:nvSpPr>
        <p:spPr bwMode="auto">
          <a:xfrm>
            <a:off x="3543612" y="1520269"/>
            <a:ext cx="3076179" cy="1291015"/>
          </a:xfrm>
          <a:prstGeom prst="wedgeRoundRectCallout">
            <a:avLst>
              <a:gd name="adj1" fmla="val 56184"/>
              <a:gd name="adj2" fmla="val 19257"/>
              <a:gd name="adj3" fmla="val 16667"/>
            </a:avLst>
          </a:prstGeom>
          <a:solidFill>
            <a:srgbClr val="8DBF2E"/>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73152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100">
                <a:solidFill>
                  <a:schemeClr val="bg1"/>
                </a:solidFill>
                <a:cs typeface="Calibri" pitchFamily="34" charset="0"/>
              </a:rPr>
              <a:t>If you don’t like which part of the image is showing, right-click on the image and choose ‘</a:t>
            </a:r>
            <a:r>
              <a:rPr lang="en-CA" sz="1100" b="1">
                <a:solidFill>
                  <a:schemeClr val="bg1"/>
                </a:solidFill>
                <a:cs typeface="Calibri" pitchFamily="34" charset="0"/>
              </a:rPr>
              <a:t>Crop</a:t>
            </a:r>
            <a:r>
              <a:rPr lang="en-CA" sz="1100">
                <a:solidFill>
                  <a:schemeClr val="bg1"/>
                </a:solidFill>
                <a:cs typeface="Calibri" pitchFamily="34" charset="0"/>
              </a:rPr>
              <a:t>’ to adjust the size and position of the image within the placeholder.</a:t>
            </a:r>
          </a:p>
        </p:txBody>
      </p:sp>
      <p:pic>
        <p:nvPicPr>
          <p:cNvPr id="3" name="Picture 2">
            <a:extLst>
              <a:ext uri="{FF2B5EF4-FFF2-40B4-BE49-F238E27FC236}">
                <a16:creationId xmlns:a16="http://schemas.microsoft.com/office/drawing/2014/main" id="{007266A1-B95F-014F-BBC9-9EEC7E7A8BB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21437" y="1720219"/>
            <a:ext cx="499548" cy="823108"/>
          </a:xfrm>
          <a:prstGeom prst="roundRect">
            <a:avLst/>
          </a:prstGeom>
          <a:noFill/>
          <a:ln w="31750">
            <a:noFill/>
          </a:ln>
          <a:effectLst/>
        </p:spPr>
      </p:pic>
      <p:sp>
        <p:nvSpPr>
          <p:cNvPr id="16" name="Rectangle 15">
            <a:extLst>
              <a:ext uri="{FF2B5EF4-FFF2-40B4-BE49-F238E27FC236}">
                <a16:creationId xmlns:a16="http://schemas.microsoft.com/office/drawing/2014/main" id="{2B506F3B-5426-4640-85FC-D850C5089CA7}"/>
              </a:ext>
            </a:extLst>
          </p:cNvPr>
          <p:cNvSpPr/>
          <p:nvPr/>
        </p:nvSpPr>
        <p:spPr>
          <a:xfrm>
            <a:off x="11310579" y="1449699"/>
            <a:ext cx="302416" cy="297026"/>
          </a:xfrm>
          <a:prstGeom prst="rect">
            <a:avLst/>
          </a:prstGeom>
          <a:noFill/>
          <a:ln w="31750">
            <a:solidFill>
              <a:srgbClr val="8DBF2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1" name="Group 20">
            <a:extLst>
              <a:ext uri="{FF2B5EF4-FFF2-40B4-BE49-F238E27FC236}">
                <a16:creationId xmlns:a16="http://schemas.microsoft.com/office/drawing/2014/main" id="{77138B5B-3706-414D-99AB-90550A1E13DB}"/>
              </a:ext>
            </a:extLst>
          </p:cNvPr>
          <p:cNvGrpSpPr/>
          <p:nvPr/>
        </p:nvGrpSpPr>
        <p:grpSpPr>
          <a:xfrm>
            <a:off x="7639480" y="4552273"/>
            <a:ext cx="4004131" cy="384629"/>
            <a:chOff x="5965369" y="3360057"/>
            <a:chExt cx="4004131" cy="384629"/>
          </a:xfrm>
        </p:grpSpPr>
        <p:pic>
          <p:nvPicPr>
            <p:cNvPr id="12" name="Picture 11">
              <a:extLst>
                <a:ext uri="{FF2B5EF4-FFF2-40B4-BE49-F238E27FC236}">
                  <a16:creationId xmlns:a16="http://schemas.microsoft.com/office/drawing/2014/main" id="{16B2D47A-D87D-9A40-8206-3F4FD233998A}"/>
                </a:ext>
              </a:extLst>
            </p:cNvPr>
            <p:cNvPicPr>
              <a:picLocks noChangeAspect="1"/>
            </p:cNvPicPr>
            <p:nvPr/>
          </p:nvPicPr>
          <p:blipFill>
            <a:blip r:embed="rId4"/>
            <a:stretch>
              <a:fillRect/>
            </a:stretch>
          </p:blipFill>
          <p:spPr>
            <a:xfrm>
              <a:off x="5979886" y="3422528"/>
              <a:ext cx="3989614" cy="222372"/>
            </a:xfrm>
            <a:prstGeom prst="rect">
              <a:avLst/>
            </a:prstGeom>
          </p:spPr>
        </p:pic>
        <p:sp>
          <p:nvSpPr>
            <p:cNvPr id="35" name="Rectangle 34">
              <a:extLst>
                <a:ext uri="{FF2B5EF4-FFF2-40B4-BE49-F238E27FC236}">
                  <a16:creationId xmlns:a16="http://schemas.microsoft.com/office/drawing/2014/main" id="{EBAEBA12-06FA-514E-8453-68A7B966C32C}"/>
                </a:ext>
              </a:extLst>
            </p:cNvPr>
            <p:cNvSpPr/>
            <p:nvPr/>
          </p:nvSpPr>
          <p:spPr>
            <a:xfrm flipH="1">
              <a:off x="5965369" y="3360057"/>
              <a:ext cx="1894116" cy="384629"/>
            </a:xfrm>
            <a:prstGeom prst="rect">
              <a:avLst/>
            </a:prstGeom>
            <a:gradFill>
              <a:gsLst>
                <a:gs pos="0">
                  <a:schemeClr val="bg1">
                    <a:alpha val="0"/>
                  </a:schemeClr>
                </a:gs>
                <a:gs pos="9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a:p>
          </p:txBody>
        </p:sp>
      </p:grpSp>
      <p:sp>
        <p:nvSpPr>
          <p:cNvPr id="39" name="Rectangle 38">
            <a:extLst>
              <a:ext uri="{FF2B5EF4-FFF2-40B4-BE49-F238E27FC236}">
                <a16:creationId xmlns:a16="http://schemas.microsoft.com/office/drawing/2014/main" id="{1B83FDD2-6886-6541-A863-5F1D6FE9AF65}"/>
              </a:ext>
            </a:extLst>
          </p:cNvPr>
          <p:cNvSpPr/>
          <p:nvPr/>
        </p:nvSpPr>
        <p:spPr>
          <a:xfrm>
            <a:off x="9647379" y="4573677"/>
            <a:ext cx="1324219" cy="297026"/>
          </a:xfrm>
          <a:prstGeom prst="rect">
            <a:avLst/>
          </a:prstGeom>
          <a:noFill/>
          <a:ln w="31750">
            <a:solidFill>
              <a:srgbClr val="00A18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ounded Rectangular Callout 39">
            <a:extLst>
              <a:ext uri="{FF2B5EF4-FFF2-40B4-BE49-F238E27FC236}">
                <a16:creationId xmlns:a16="http://schemas.microsoft.com/office/drawing/2014/main" id="{A7D072AA-94B4-6F40-AD48-BAE78BC9F6E3}"/>
              </a:ext>
            </a:extLst>
          </p:cNvPr>
          <p:cNvSpPr/>
          <p:nvPr/>
        </p:nvSpPr>
        <p:spPr bwMode="auto">
          <a:xfrm>
            <a:off x="8586538" y="5291868"/>
            <a:ext cx="3008875" cy="1078999"/>
          </a:xfrm>
          <a:prstGeom prst="wedgeRoundRectCallout">
            <a:avLst>
              <a:gd name="adj1" fmla="val 8570"/>
              <a:gd name="adj2" fmla="val -73438"/>
              <a:gd name="adj3" fmla="val 16667"/>
            </a:avLst>
          </a:prstGeom>
          <a:solidFill>
            <a:srgbClr val="00A189"/>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9144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200">
                <a:solidFill>
                  <a:schemeClr val="bg1"/>
                </a:solidFill>
                <a:cs typeface="Calibri" pitchFamily="34" charset="0"/>
              </a:rPr>
              <a:t>For full-screen images, it will be easier to adjust the crop if you zoom out. You can find the zoom controls at the bottom right side of the PowerPoint window.</a:t>
            </a:r>
          </a:p>
        </p:txBody>
      </p:sp>
      <p:sp>
        <p:nvSpPr>
          <p:cNvPr id="41" name="Rounded Rectangular Callout 40">
            <a:extLst>
              <a:ext uri="{FF2B5EF4-FFF2-40B4-BE49-F238E27FC236}">
                <a16:creationId xmlns:a16="http://schemas.microsoft.com/office/drawing/2014/main" id="{65451AD9-58FC-904D-9322-7208CBC619A0}"/>
              </a:ext>
            </a:extLst>
          </p:cNvPr>
          <p:cNvSpPr/>
          <p:nvPr/>
        </p:nvSpPr>
        <p:spPr bwMode="auto">
          <a:xfrm>
            <a:off x="8084776" y="1033963"/>
            <a:ext cx="2924547" cy="768135"/>
          </a:xfrm>
          <a:prstGeom prst="wedgeRoundRectCallout">
            <a:avLst>
              <a:gd name="adj1" fmla="val 56567"/>
              <a:gd name="adj2" fmla="val 32157"/>
              <a:gd name="adj3" fmla="val 16667"/>
            </a:avLst>
          </a:prstGeom>
          <a:solidFill>
            <a:srgbClr val="8DBF2E"/>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9144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200">
                <a:solidFill>
                  <a:schemeClr val="bg1"/>
                </a:solidFill>
                <a:cs typeface="Calibri" pitchFamily="34" charset="0"/>
              </a:rPr>
              <a:t>Use the corner handles to resize the images to avoid unwanted stretching.</a:t>
            </a:r>
          </a:p>
        </p:txBody>
      </p:sp>
      <p:grpSp>
        <p:nvGrpSpPr>
          <p:cNvPr id="29" name="Group 28">
            <a:extLst>
              <a:ext uri="{FF2B5EF4-FFF2-40B4-BE49-F238E27FC236}">
                <a16:creationId xmlns:a16="http://schemas.microsoft.com/office/drawing/2014/main" id="{24C86A05-43F1-2E4C-803C-96524715D61F}"/>
              </a:ext>
            </a:extLst>
          </p:cNvPr>
          <p:cNvGrpSpPr/>
          <p:nvPr/>
        </p:nvGrpSpPr>
        <p:grpSpPr>
          <a:xfrm>
            <a:off x="232229" y="3412199"/>
            <a:ext cx="5972630" cy="920224"/>
            <a:chOff x="1008742" y="4744587"/>
            <a:chExt cx="7003143" cy="1078999"/>
          </a:xfrm>
        </p:grpSpPr>
        <p:pic>
          <p:nvPicPr>
            <p:cNvPr id="26" name="Picture 25">
              <a:extLst>
                <a:ext uri="{FF2B5EF4-FFF2-40B4-BE49-F238E27FC236}">
                  <a16:creationId xmlns:a16="http://schemas.microsoft.com/office/drawing/2014/main" id="{AD407D4B-8E76-0044-90F7-7CC585982E5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3256" y="4809925"/>
              <a:ext cx="6974115" cy="948322"/>
            </a:xfrm>
            <a:prstGeom prst="rect">
              <a:avLst/>
            </a:prstGeom>
          </p:spPr>
        </p:pic>
        <p:sp>
          <p:nvSpPr>
            <p:cNvPr id="42" name="Rectangle 41">
              <a:extLst>
                <a:ext uri="{FF2B5EF4-FFF2-40B4-BE49-F238E27FC236}">
                  <a16:creationId xmlns:a16="http://schemas.microsoft.com/office/drawing/2014/main" id="{FE2B0BC8-2C5D-AA41-8D2E-62FE021CCC10}"/>
                </a:ext>
              </a:extLst>
            </p:cNvPr>
            <p:cNvSpPr/>
            <p:nvPr/>
          </p:nvSpPr>
          <p:spPr>
            <a:xfrm flipH="1">
              <a:off x="1008742" y="4744587"/>
              <a:ext cx="1074057" cy="1078999"/>
            </a:xfrm>
            <a:prstGeom prst="rect">
              <a:avLst/>
            </a:prstGeom>
            <a:gradFill>
              <a:gsLst>
                <a:gs pos="0">
                  <a:schemeClr val="bg1">
                    <a:alpha val="0"/>
                  </a:schemeClr>
                </a:gs>
                <a:gs pos="9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a:p>
          </p:txBody>
        </p:sp>
        <p:sp>
          <p:nvSpPr>
            <p:cNvPr id="43" name="Rectangle 42">
              <a:extLst>
                <a:ext uri="{FF2B5EF4-FFF2-40B4-BE49-F238E27FC236}">
                  <a16:creationId xmlns:a16="http://schemas.microsoft.com/office/drawing/2014/main" id="{B7A14C30-42C5-614D-836A-C4231B445DBE}"/>
                </a:ext>
              </a:extLst>
            </p:cNvPr>
            <p:cNvSpPr/>
            <p:nvPr/>
          </p:nvSpPr>
          <p:spPr>
            <a:xfrm>
              <a:off x="6937828" y="4744587"/>
              <a:ext cx="1074057" cy="1078999"/>
            </a:xfrm>
            <a:prstGeom prst="rect">
              <a:avLst/>
            </a:prstGeom>
            <a:gradFill>
              <a:gsLst>
                <a:gs pos="0">
                  <a:schemeClr val="bg1">
                    <a:alpha val="0"/>
                  </a:schemeClr>
                </a:gs>
                <a:gs pos="9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a:p>
          </p:txBody>
        </p:sp>
      </p:grpSp>
      <p:sp>
        <p:nvSpPr>
          <p:cNvPr id="44" name="Rounded Rectangular Callout 43">
            <a:extLst>
              <a:ext uri="{FF2B5EF4-FFF2-40B4-BE49-F238E27FC236}">
                <a16:creationId xmlns:a16="http://schemas.microsoft.com/office/drawing/2014/main" id="{AF688857-9D01-3E4A-9B0A-97182C97F5C4}"/>
              </a:ext>
            </a:extLst>
          </p:cNvPr>
          <p:cNvSpPr/>
          <p:nvPr/>
        </p:nvSpPr>
        <p:spPr bwMode="auto">
          <a:xfrm>
            <a:off x="472034" y="1240971"/>
            <a:ext cx="2277634" cy="2010229"/>
          </a:xfrm>
          <a:prstGeom prst="wedgeRoundRectCallout">
            <a:avLst>
              <a:gd name="adj1" fmla="val -17992"/>
              <a:gd name="adj2" fmla="val 62843"/>
              <a:gd name="adj3" fmla="val 16667"/>
            </a:avLst>
          </a:prstGeom>
          <a:solidFill>
            <a:schemeClr val="accent5"/>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9144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200">
                <a:solidFill>
                  <a:schemeClr val="bg1"/>
                </a:solidFill>
                <a:cs typeface="Calibri" pitchFamily="34" charset="0"/>
              </a:rPr>
              <a:t>If your image files are causing your presentation file size to become too large, you can compress the images. First, select an image, then click on the ‘</a:t>
            </a:r>
            <a:r>
              <a:rPr lang="en-CA" sz="1200" b="1">
                <a:solidFill>
                  <a:schemeClr val="bg1"/>
                </a:solidFill>
                <a:cs typeface="Calibri" pitchFamily="34" charset="0"/>
              </a:rPr>
              <a:t>Picture Format</a:t>
            </a:r>
            <a:r>
              <a:rPr lang="en-CA" sz="1200">
                <a:solidFill>
                  <a:schemeClr val="bg1"/>
                </a:solidFill>
                <a:cs typeface="Calibri" pitchFamily="34" charset="0"/>
              </a:rPr>
              <a:t>’ ribbon tab, then click on ‘</a:t>
            </a:r>
            <a:r>
              <a:rPr lang="en-CA" sz="1200" b="1">
                <a:solidFill>
                  <a:schemeClr val="bg1"/>
                </a:solidFill>
                <a:cs typeface="Calibri" pitchFamily="34" charset="0"/>
              </a:rPr>
              <a:t>Compress Pictures</a:t>
            </a:r>
            <a:r>
              <a:rPr lang="en-CA" sz="1200">
                <a:solidFill>
                  <a:schemeClr val="bg1"/>
                </a:solidFill>
                <a:cs typeface="Calibri" pitchFamily="34" charset="0"/>
              </a:rPr>
              <a:t>’.</a:t>
            </a:r>
          </a:p>
        </p:txBody>
      </p:sp>
      <p:sp>
        <p:nvSpPr>
          <p:cNvPr id="45" name="Rectangle 44">
            <a:extLst>
              <a:ext uri="{FF2B5EF4-FFF2-40B4-BE49-F238E27FC236}">
                <a16:creationId xmlns:a16="http://schemas.microsoft.com/office/drawing/2014/main" id="{3329F54E-A9D6-2E49-8231-4AFEBE6799AB}"/>
              </a:ext>
            </a:extLst>
          </p:cNvPr>
          <p:cNvSpPr/>
          <p:nvPr/>
        </p:nvSpPr>
        <p:spPr>
          <a:xfrm>
            <a:off x="1207322" y="3600645"/>
            <a:ext cx="795649" cy="230551"/>
          </a:xfrm>
          <a:prstGeom prst="rect">
            <a:avLst/>
          </a:prstGeom>
          <a:noFill/>
          <a:ln w="31750">
            <a:solidFill>
              <a:srgbClr val="AB136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7" name="Picture 46">
            <a:extLst>
              <a:ext uri="{FF2B5EF4-FFF2-40B4-BE49-F238E27FC236}">
                <a16:creationId xmlns:a16="http://schemas.microsoft.com/office/drawing/2014/main" id="{F321EBAF-0C85-D247-B9B4-4B892FE91F9D}"/>
              </a:ext>
            </a:extLst>
          </p:cNvPr>
          <p:cNvPicPr>
            <a:picLocks noChangeAspect="1"/>
          </p:cNvPicPr>
          <p:nvPr/>
        </p:nvPicPr>
        <p:blipFill>
          <a:blip r:embed="rId6"/>
          <a:stretch>
            <a:fillRect/>
          </a:stretch>
        </p:blipFill>
        <p:spPr>
          <a:xfrm>
            <a:off x="1207322" y="4371322"/>
            <a:ext cx="2583706" cy="2285784"/>
          </a:xfrm>
          <a:prstGeom prst="rect">
            <a:avLst/>
          </a:prstGeom>
        </p:spPr>
      </p:pic>
      <p:sp>
        <p:nvSpPr>
          <p:cNvPr id="48" name="Arc 47">
            <a:extLst>
              <a:ext uri="{FF2B5EF4-FFF2-40B4-BE49-F238E27FC236}">
                <a16:creationId xmlns:a16="http://schemas.microsoft.com/office/drawing/2014/main" id="{169E2C6A-C4F1-5E45-B509-BA646A483398}"/>
              </a:ext>
            </a:extLst>
          </p:cNvPr>
          <p:cNvSpPr/>
          <p:nvPr/>
        </p:nvSpPr>
        <p:spPr>
          <a:xfrm rot="2992889" flipH="1" flipV="1">
            <a:off x="999384" y="3700785"/>
            <a:ext cx="888333" cy="808775"/>
          </a:xfrm>
          <a:prstGeom prst="arc">
            <a:avLst/>
          </a:prstGeom>
          <a:noFill/>
          <a:ln w="31750">
            <a:solidFill>
              <a:srgbClr val="AB1368"/>
            </a:solidFill>
            <a:headEnd type="arrow" w="lg" len="sm"/>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lt1"/>
              </a:solidFill>
            </a:endParaRPr>
          </a:p>
        </p:txBody>
      </p:sp>
      <p:sp>
        <p:nvSpPr>
          <p:cNvPr id="49" name="Rounded Rectangular Callout 48">
            <a:extLst>
              <a:ext uri="{FF2B5EF4-FFF2-40B4-BE49-F238E27FC236}">
                <a16:creationId xmlns:a16="http://schemas.microsoft.com/office/drawing/2014/main" id="{8A32810E-28E4-9841-B456-CE4C2A9DDFFF}"/>
              </a:ext>
            </a:extLst>
          </p:cNvPr>
          <p:cNvSpPr/>
          <p:nvPr/>
        </p:nvSpPr>
        <p:spPr bwMode="auto">
          <a:xfrm>
            <a:off x="4037990" y="4468617"/>
            <a:ext cx="1961758" cy="1482796"/>
          </a:xfrm>
          <a:prstGeom prst="wedgeRoundRectCallout">
            <a:avLst>
              <a:gd name="adj1" fmla="val -60270"/>
              <a:gd name="adj2" fmla="val 33918"/>
              <a:gd name="adj3" fmla="val 16667"/>
            </a:avLst>
          </a:prstGeom>
          <a:solidFill>
            <a:schemeClr val="accent5"/>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9144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1200">
                <a:solidFill>
                  <a:schemeClr val="bg1"/>
                </a:solidFill>
                <a:cs typeface="Calibri" pitchFamily="34" charset="0"/>
              </a:rPr>
              <a:t>Choose an appropriate compression level and then press ’OK’.</a:t>
            </a:r>
          </a:p>
          <a:p>
            <a:pPr eaLnBrk="0" fontAlgn="base" hangingPunct="0">
              <a:spcBef>
                <a:spcPct val="50000"/>
              </a:spcBef>
              <a:spcAft>
                <a:spcPct val="0"/>
              </a:spcAft>
            </a:pPr>
            <a:r>
              <a:rPr lang="en-CA" sz="900">
                <a:solidFill>
                  <a:schemeClr val="bg1"/>
                </a:solidFill>
                <a:cs typeface="Calibri" pitchFamily="34" charset="0"/>
              </a:rPr>
              <a:t>Note: If you want to compress all the images at once, uncheck ‘Apply only to this picture’. </a:t>
            </a:r>
            <a:r>
              <a:rPr lang="en-CA" sz="800">
                <a:solidFill>
                  <a:schemeClr val="bg1"/>
                </a:solidFill>
                <a:cs typeface="Calibri" pitchFamily="34" charset="0"/>
              </a:rPr>
              <a:t>Be aware that compression can affect the clarity of logos.</a:t>
            </a:r>
          </a:p>
        </p:txBody>
      </p:sp>
      <p:sp>
        <p:nvSpPr>
          <p:cNvPr id="27" name="Rounded Rectangular Callout 26">
            <a:extLst>
              <a:ext uri="{FF2B5EF4-FFF2-40B4-BE49-F238E27FC236}">
                <a16:creationId xmlns:a16="http://schemas.microsoft.com/office/drawing/2014/main" id="{1DBBA35A-45B6-B049-9BBD-70973A36A80E}"/>
              </a:ext>
            </a:extLst>
          </p:cNvPr>
          <p:cNvSpPr/>
          <p:nvPr/>
        </p:nvSpPr>
        <p:spPr bwMode="auto">
          <a:xfrm>
            <a:off x="4049485" y="6008914"/>
            <a:ext cx="1918245" cy="507146"/>
          </a:xfrm>
          <a:prstGeom prst="wedgeRoundRectCallout">
            <a:avLst>
              <a:gd name="adj1" fmla="val -59504"/>
              <a:gd name="adj2" fmla="val -21979"/>
              <a:gd name="adj3" fmla="val 16667"/>
            </a:avLst>
          </a:prstGeom>
          <a:solidFill>
            <a:schemeClr val="accent5"/>
          </a:solidFill>
          <a:ln w="9525" cap="flat" cmpd="sng" algn="ctr">
            <a:noFill/>
            <a:prstDash val="solid"/>
            <a:round/>
            <a:headEnd type="none" w="med" len="med"/>
            <a:tailEnd type="none" w="med" len="med"/>
          </a:ln>
          <a:effectLst/>
        </p:spPr>
        <p:txBody>
          <a:bodyPr rot="0" spcFirstLastPara="0" vertOverflow="overflow" horzOverflow="overflow" vert="horz" wrap="square" lIns="72000" tIns="360000" rIns="91440" bIns="360000" numCol="1" spcCol="0" rtlCol="0" fromWordArt="0" anchor="ctr" anchorCtr="0" forceAA="0" compatLnSpc="1">
            <a:prstTxWarp prst="textNoShape">
              <a:avLst/>
            </a:prstTxWarp>
            <a:noAutofit/>
          </a:bodyPr>
          <a:lstStyle/>
          <a:p>
            <a:pPr eaLnBrk="0" fontAlgn="base" hangingPunct="0">
              <a:spcBef>
                <a:spcPct val="50000"/>
              </a:spcBef>
              <a:spcAft>
                <a:spcPct val="0"/>
              </a:spcAft>
            </a:pPr>
            <a:r>
              <a:rPr lang="en-CA" sz="900">
                <a:solidFill>
                  <a:schemeClr val="bg1"/>
                </a:solidFill>
                <a:cs typeface="Calibri" pitchFamily="34" charset="0"/>
              </a:rPr>
              <a:t>Note: All images in this template have already been compressed.</a:t>
            </a:r>
            <a:endParaRPr lang="en-CA" sz="800">
              <a:solidFill>
                <a:schemeClr val="bg1"/>
              </a:solidFill>
              <a:cs typeface="Calibri" pitchFamily="34" charset="0"/>
            </a:endParaRPr>
          </a:p>
        </p:txBody>
      </p:sp>
    </p:spTree>
    <p:extLst>
      <p:ext uri="{BB962C8B-B14F-4D97-AF65-F5344CB8AC3E}">
        <p14:creationId xmlns:p14="http://schemas.microsoft.com/office/powerpoint/2010/main" val="2875527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3841604-B743-B74F-8407-2C87C5772375}"/>
              </a:ext>
            </a:extLst>
          </p:cNvPr>
          <p:cNvSpPr/>
          <p:nvPr/>
        </p:nvSpPr>
        <p:spPr>
          <a:xfrm>
            <a:off x="0" y="0"/>
            <a:ext cx="12191999" cy="523838"/>
          </a:xfrm>
          <a:prstGeom prst="rect">
            <a:avLst/>
          </a:prstGeom>
          <a:solidFill>
            <a:srgbClr val="DC4633"/>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7021513" algn="l"/>
              </a:tabLst>
              <a:defRPr/>
            </a:pPr>
            <a:r>
              <a:rPr kumimoji="0" lang="en-CA" sz="1400" b="1" i="0" u="none" strike="noStrike" kern="1200" cap="none" spc="0" normalizeH="0" baseline="0" noProof="0">
                <a:ln>
                  <a:noFill/>
                </a:ln>
                <a:solidFill>
                  <a:srgbClr val="FFFFFF"/>
                </a:solidFill>
                <a:effectLst/>
                <a:uLnTx/>
                <a:uFillTx/>
                <a:latin typeface="Arial"/>
                <a:ea typeface="+mn-ea"/>
                <a:cs typeface="+mn-cs"/>
              </a:rPr>
              <a:t>Instruction slide only — Delete this from your final presentation </a:t>
            </a:r>
          </a:p>
        </p:txBody>
      </p:sp>
      <p:sp>
        <p:nvSpPr>
          <p:cNvPr id="15" name="Title 14">
            <a:extLst>
              <a:ext uri="{FF2B5EF4-FFF2-40B4-BE49-F238E27FC236}">
                <a16:creationId xmlns:a16="http://schemas.microsoft.com/office/drawing/2014/main" id="{C81CF6E2-D29C-BF40-A7BB-73A2B858E655}"/>
              </a:ext>
            </a:extLst>
          </p:cNvPr>
          <p:cNvSpPr>
            <a:spLocks noGrp="1"/>
          </p:cNvSpPr>
          <p:nvPr>
            <p:ph type="title"/>
          </p:nvPr>
        </p:nvSpPr>
        <p:spPr>
          <a:xfrm>
            <a:off x="-2267" y="2995076"/>
            <a:ext cx="12192000" cy="513471"/>
          </a:xfrm>
        </p:spPr>
        <p:txBody>
          <a:bodyPr/>
          <a:lstStyle/>
          <a:p>
            <a:pPr algn="ctr"/>
            <a:r>
              <a:rPr lang="en-CA" sz="4000">
                <a:solidFill>
                  <a:schemeClr val="bg1"/>
                </a:solidFill>
                <a:latin typeface="+mn-lt"/>
              </a:rPr>
              <a:t>Instruction slide: </a:t>
            </a:r>
            <a:br>
              <a:rPr lang="en-CA" sz="4000">
                <a:solidFill>
                  <a:schemeClr val="bg1"/>
                </a:solidFill>
                <a:latin typeface="+mn-lt"/>
              </a:rPr>
            </a:br>
            <a:r>
              <a:rPr lang="en-CA" sz="4000">
                <a:solidFill>
                  <a:schemeClr val="bg1"/>
                </a:solidFill>
                <a:latin typeface="+mn-lt"/>
              </a:rPr>
              <a:t>How to make your PowerPoint </a:t>
            </a:r>
            <a:br>
              <a:rPr lang="en-CA" sz="4000">
                <a:solidFill>
                  <a:schemeClr val="bg1"/>
                </a:solidFill>
                <a:latin typeface="+mn-lt"/>
              </a:rPr>
            </a:br>
            <a:r>
              <a:rPr lang="en-CA" sz="4000">
                <a:solidFill>
                  <a:schemeClr val="bg1"/>
                </a:solidFill>
                <a:latin typeface="+mn-lt"/>
              </a:rPr>
              <a:t>presentation accessible</a:t>
            </a:r>
            <a:endParaRPr lang="en-US" sz="4000">
              <a:solidFill>
                <a:schemeClr val="bg1"/>
              </a:solidFill>
              <a:latin typeface="+mn-lt"/>
            </a:endParaRPr>
          </a:p>
        </p:txBody>
      </p:sp>
      <p:sp>
        <p:nvSpPr>
          <p:cNvPr id="42" name="TextBox 41">
            <a:extLst>
              <a:ext uri="{FF2B5EF4-FFF2-40B4-BE49-F238E27FC236}">
                <a16:creationId xmlns:a16="http://schemas.microsoft.com/office/drawing/2014/main" id="{2FABB255-1C0E-AE4F-AE11-43884BDB04EE}"/>
              </a:ext>
            </a:extLst>
          </p:cNvPr>
          <p:cNvSpPr txBox="1"/>
          <p:nvPr/>
        </p:nvSpPr>
        <p:spPr>
          <a:xfrm>
            <a:off x="2403615" y="4022240"/>
            <a:ext cx="7075442" cy="1963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10000"/>
              </a:lnSpc>
              <a:spcBef>
                <a:spcPts val="1600"/>
              </a:spcBef>
              <a:spcAft>
                <a:spcPts val="0"/>
              </a:spcAft>
              <a:buClrTx/>
              <a:buSzTx/>
              <a:buFontTx/>
              <a:buNone/>
              <a:tabLst/>
              <a:defRPr/>
            </a:pPr>
            <a:r>
              <a:rPr kumimoji="0" lang="en-CA" sz="2000" b="0" u="none" strike="noStrike" kern="1200" cap="none" spc="0" normalizeH="0" baseline="0" noProof="0">
                <a:ln>
                  <a:noFill/>
                </a:ln>
                <a:solidFill>
                  <a:schemeClr val="bg1"/>
                </a:solidFill>
                <a:effectLst/>
                <a:uLnTx/>
                <a:uFillTx/>
                <a:latin typeface="Arial"/>
                <a:ea typeface="+mn-ea"/>
                <a:cs typeface="+mn-cs"/>
              </a:rPr>
              <a:t>Visit the link below for full instructions: </a:t>
            </a:r>
            <a:endParaRPr kumimoji="0" lang="en-US" sz="2000" b="0" u="none" strike="noStrike" kern="1200" cap="none" spc="0" normalizeH="0" baseline="0" noProof="0">
              <a:ln>
                <a:noFill/>
              </a:ln>
              <a:solidFill>
                <a:schemeClr val="bg1"/>
              </a:solidFill>
              <a:effectLst/>
              <a:uLnTx/>
              <a:uFillTx/>
              <a:latin typeface="Arial"/>
              <a:ea typeface="+mn-ea"/>
              <a:cs typeface="Arial"/>
            </a:endParaRPr>
          </a:p>
          <a:p>
            <a:pPr marL="0" marR="0" lvl="0" indent="0" algn="ctr" defTabSz="914400" rtl="0" eaLnBrk="1" fontAlgn="auto" latinLnBrk="0" hangingPunct="1">
              <a:lnSpc>
                <a:spcPct val="110000"/>
              </a:lnSpc>
              <a:spcBef>
                <a:spcPts val="1600"/>
              </a:spcBef>
              <a:spcAft>
                <a:spcPts val="0"/>
              </a:spcAft>
              <a:buClrTx/>
              <a:buSzTx/>
              <a:buFontTx/>
              <a:buNone/>
              <a:tabLst/>
              <a:defRPr/>
            </a:pPr>
            <a:r>
              <a:rPr kumimoji="0" lang="en-US" sz="2000" b="0" u="none" strike="noStrike" kern="1200" cap="none" spc="0" normalizeH="0" baseline="0" noProof="0">
                <a:ln>
                  <a:noFill/>
                </a:ln>
                <a:solidFill>
                  <a:schemeClr val="bg1"/>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https://support.microsoft.com/en-us/office/make-your-powerpoint-presentations-accessible-to-people-with-disabilities-6f7772b2-2f33-4bd2-8ca7-dae3b2b3ef25#bkmk_bestwin</a:t>
            </a:r>
            <a:endParaRPr kumimoji="0" lang="en-US" sz="2000" b="0" u="none" strike="noStrike" kern="1200" cap="none" spc="0" normalizeH="0" baseline="0" noProof="0">
              <a:ln>
                <a:noFill/>
              </a:ln>
              <a:solidFill>
                <a:schemeClr val="bg1"/>
              </a:solidFill>
              <a:effectLst/>
              <a:uLnTx/>
              <a:uFillTx/>
              <a:latin typeface="Arial"/>
              <a:ea typeface="+mn-lt"/>
              <a:cs typeface="Arial"/>
            </a:endParaRPr>
          </a:p>
        </p:txBody>
      </p:sp>
    </p:spTree>
    <p:extLst>
      <p:ext uri="{BB962C8B-B14F-4D97-AF65-F5344CB8AC3E}">
        <p14:creationId xmlns:p14="http://schemas.microsoft.com/office/powerpoint/2010/main" val="4118521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AAC4A7-4D41-AC48-8D44-EDBE00C4901C}"/>
              </a:ext>
            </a:extLst>
          </p:cNvPr>
          <p:cNvSpPr txBox="1"/>
          <p:nvPr/>
        </p:nvSpPr>
        <p:spPr>
          <a:xfrm>
            <a:off x="3180606" y="2175821"/>
            <a:ext cx="5830784" cy="3477875"/>
          </a:xfrm>
          <a:prstGeom prst="rect">
            <a:avLst/>
          </a:prstGeom>
          <a:noFill/>
        </p:spPr>
        <p:txBody>
          <a:bodyPr wrap="square" rtlCol="0">
            <a:spAutoFit/>
          </a:bodyPr>
          <a:lstStyle/>
          <a:p>
            <a:pPr lvl="0" algn="ctr"/>
            <a:r>
              <a:rPr lang="en-CA" sz="4000" b="1">
                <a:solidFill>
                  <a:srgbClr val="FFFFFF"/>
                </a:solidFill>
              </a:rPr>
              <a:t>Title slide options</a:t>
            </a:r>
          </a:p>
          <a:p>
            <a:pPr lvl="0" algn="ctr"/>
            <a:endParaRPr lang="en-CA" sz="2000" b="1">
              <a:solidFill>
                <a:srgbClr val="FFFFFF"/>
              </a:solidFill>
            </a:endParaRPr>
          </a:p>
          <a:p>
            <a:pPr lvl="0" algn="ctr"/>
            <a:r>
              <a:rPr lang="en-CA" sz="2000">
                <a:solidFill>
                  <a:srgbClr val="FFFFFF"/>
                </a:solidFill>
              </a:rPr>
              <a:t>The following slides show title slide options.</a:t>
            </a:r>
          </a:p>
          <a:p>
            <a:pPr lvl="0" algn="ctr"/>
            <a:endParaRPr lang="en-CA" sz="2000">
              <a:solidFill>
                <a:srgbClr val="FFFFFF"/>
              </a:solidFill>
            </a:endParaRPr>
          </a:p>
          <a:p>
            <a:pPr lvl="0" algn="ctr"/>
            <a:r>
              <a:rPr lang="en-CA" sz="2000">
                <a:solidFill>
                  <a:srgbClr val="FFFFFF"/>
                </a:solidFill>
              </a:rPr>
              <a:t>If the presentation is intended to be printed, </a:t>
            </a:r>
            <a:br>
              <a:rPr lang="en-CA" sz="2000">
                <a:solidFill>
                  <a:srgbClr val="FFFFFF"/>
                </a:solidFill>
              </a:rPr>
            </a:br>
            <a:r>
              <a:rPr lang="en-CA" sz="2000">
                <a:solidFill>
                  <a:srgbClr val="FFFFFF"/>
                </a:solidFill>
              </a:rPr>
              <a:t>select an option without a full screen image </a:t>
            </a:r>
            <a:br>
              <a:rPr lang="en-CA" sz="2000">
                <a:solidFill>
                  <a:srgbClr val="FFFFFF"/>
                </a:solidFill>
              </a:rPr>
            </a:br>
            <a:r>
              <a:rPr lang="en-CA" sz="2000">
                <a:solidFill>
                  <a:srgbClr val="FFFFFF"/>
                </a:solidFill>
              </a:rPr>
              <a:t>for more efficient printing.</a:t>
            </a:r>
          </a:p>
          <a:p>
            <a:pPr lvl="0" algn="ctr"/>
            <a:endParaRPr lang="en-CA" sz="2000">
              <a:solidFill>
                <a:srgbClr val="FFFFFF"/>
              </a:solidFill>
            </a:endParaRPr>
          </a:p>
          <a:p>
            <a:pPr lvl="0" algn="ctr"/>
            <a:r>
              <a:rPr lang="en-CA" sz="2000" u="sng">
                <a:solidFill>
                  <a:srgbClr val="FFFFFF"/>
                </a:solidFill>
              </a:rPr>
              <a:t>Please delete this slide and any unused </a:t>
            </a:r>
            <a:br>
              <a:rPr lang="en-CA" sz="2000" u="sng">
                <a:solidFill>
                  <a:srgbClr val="FFFFFF"/>
                </a:solidFill>
              </a:rPr>
            </a:br>
            <a:r>
              <a:rPr lang="en-CA" sz="2000" u="sng">
                <a:solidFill>
                  <a:srgbClr val="FFFFFF"/>
                </a:solidFill>
              </a:rPr>
              <a:t>title slide options from your final presentation</a:t>
            </a:r>
            <a:r>
              <a:rPr lang="en-CA" sz="2000">
                <a:solidFill>
                  <a:srgbClr val="FFFFFF"/>
                </a:solidFill>
              </a:rPr>
              <a:t>.</a:t>
            </a:r>
          </a:p>
        </p:txBody>
      </p:sp>
      <p:sp>
        <p:nvSpPr>
          <p:cNvPr id="7" name="Rounded Rectangular Callout 6">
            <a:extLst>
              <a:ext uri="{FF2B5EF4-FFF2-40B4-BE49-F238E27FC236}">
                <a16:creationId xmlns:a16="http://schemas.microsoft.com/office/drawing/2014/main" id="{F7071BD9-A08E-504C-AE71-8446CA0E53FB}"/>
              </a:ext>
            </a:extLst>
          </p:cNvPr>
          <p:cNvSpPr/>
          <p:nvPr/>
        </p:nvSpPr>
        <p:spPr>
          <a:xfrm>
            <a:off x="5635002" y="1075890"/>
            <a:ext cx="921993" cy="700603"/>
          </a:xfrm>
          <a:prstGeom prst="wedgeRoundRectCallout">
            <a:avLst>
              <a:gd name="adj1" fmla="val -21385"/>
              <a:gd name="adj2" fmla="val 86550"/>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E79C3096-1AD6-FB4D-8883-D6A7FD7F523F}"/>
              </a:ext>
            </a:extLst>
          </p:cNvPr>
          <p:cNvSpPr>
            <a:spLocks noGrp="1"/>
          </p:cNvSpPr>
          <p:nvPr>
            <p:ph type="sldNum" sz="quarter" idx="12"/>
          </p:nvPr>
        </p:nvSpPr>
        <p:spPr>
          <a:xfrm>
            <a:off x="11099800" y="6229815"/>
            <a:ext cx="711199" cy="264676"/>
          </a:xfrm>
        </p:spPr>
        <p:txBody>
          <a:bodyPr/>
          <a:lstStyle/>
          <a:p>
            <a:fld id="{1BD90C89-BB05-D647-8C9B-C2376028CB3D}" type="slidenum">
              <a:rPr lang="en-CA" smtClean="0"/>
              <a:t>8</a:t>
            </a:fld>
            <a:endParaRPr lang="en-CA"/>
          </a:p>
        </p:txBody>
      </p:sp>
    </p:spTree>
    <p:extLst>
      <p:ext uri="{BB962C8B-B14F-4D97-AF65-F5344CB8AC3E}">
        <p14:creationId xmlns:p14="http://schemas.microsoft.com/office/powerpoint/2010/main" val="999404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57080-C024-51E8-7DB9-C2ADF9D939E4}"/>
              </a:ext>
            </a:extLst>
          </p:cNvPr>
          <p:cNvSpPr>
            <a:spLocks noGrp="1"/>
          </p:cNvSpPr>
          <p:nvPr>
            <p:ph type="ctrTitle"/>
          </p:nvPr>
        </p:nvSpPr>
        <p:spPr>
          <a:solidFill>
            <a:schemeClr val="bg2"/>
          </a:solidFill>
        </p:spPr>
        <p:txBody>
          <a:bodyPr/>
          <a:lstStyle/>
          <a:p>
            <a:endParaRPr lang="en-US" dirty="0"/>
          </a:p>
        </p:txBody>
      </p:sp>
      <p:sp>
        <p:nvSpPr>
          <p:cNvPr id="3" name="Text Placeholder 2">
            <a:extLst>
              <a:ext uri="{FF2B5EF4-FFF2-40B4-BE49-F238E27FC236}">
                <a16:creationId xmlns:a16="http://schemas.microsoft.com/office/drawing/2014/main" id="{F10326E0-0885-B2C6-207D-B65AA0EFB8E6}"/>
              </a:ext>
            </a:extLst>
          </p:cNvPr>
          <p:cNvSpPr>
            <a:spLocks noGrp="1"/>
          </p:cNvSpPr>
          <p:nvPr>
            <p:ph type="body" sz="quarter" idx="10"/>
          </p:nvPr>
        </p:nvSpPr>
        <p:spPr/>
        <p:txBody>
          <a:bodyPr/>
          <a:lstStyle/>
          <a:p>
            <a:endParaRPr lang="en-US"/>
          </a:p>
        </p:txBody>
      </p:sp>
      <p:sp>
        <p:nvSpPr>
          <p:cNvPr id="4" name="Subtitle 3">
            <a:extLst>
              <a:ext uri="{FF2B5EF4-FFF2-40B4-BE49-F238E27FC236}">
                <a16:creationId xmlns:a16="http://schemas.microsoft.com/office/drawing/2014/main" id="{A0A7DFCE-50FB-AA84-B1EC-B366A19B854F}"/>
              </a:ext>
            </a:extLst>
          </p:cNvPr>
          <p:cNvSpPr>
            <a:spLocks noGrp="1"/>
          </p:cNvSpPr>
          <p:nvPr>
            <p:ph type="subTitle" idx="1"/>
          </p:nvPr>
        </p:nvSpPr>
        <p:spPr>
          <a:ln>
            <a:solidFill>
              <a:srgbClr val="8DBF2E"/>
            </a:solidFill>
          </a:ln>
        </p:spPr>
        <p:txBody>
          <a:bodyPr/>
          <a:lstStyle/>
          <a:p>
            <a:endParaRPr lang="en-US" dirty="0"/>
          </a:p>
        </p:txBody>
      </p:sp>
      <p:sp>
        <p:nvSpPr>
          <p:cNvPr id="5" name="Slide Number Placeholder 4">
            <a:extLst>
              <a:ext uri="{FF2B5EF4-FFF2-40B4-BE49-F238E27FC236}">
                <a16:creationId xmlns:a16="http://schemas.microsoft.com/office/drawing/2014/main" id="{5D600B34-59E6-27DB-F014-98F830FFF017}"/>
              </a:ext>
            </a:extLst>
          </p:cNvPr>
          <p:cNvSpPr>
            <a:spLocks noGrp="1"/>
          </p:cNvSpPr>
          <p:nvPr>
            <p:ph type="sldNum" sz="quarter" idx="13"/>
          </p:nvPr>
        </p:nvSpPr>
        <p:spPr/>
        <p:txBody>
          <a:bodyPr/>
          <a:lstStyle/>
          <a:p>
            <a:fld id="{1BD90C89-BB05-D647-8C9B-C2376028CB3D}" type="slidenum">
              <a:rPr lang="en-CA" smtClean="0"/>
              <a:pPr/>
              <a:t>9</a:t>
            </a:fld>
            <a:endParaRPr lang="en-CA"/>
          </a:p>
        </p:txBody>
      </p:sp>
    </p:spTree>
    <p:extLst>
      <p:ext uri="{BB962C8B-B14F-4D97-AF65-F5344CB8AC3E}">
        <p14:creationId xmlns:p14="http://schemas.microsoft.com/office/powerpoint/2010/main" val="1227922361"/>
      </p:ext>
    </p:extLst>
  </p:cSld>
  <p:clrMapOvr>
    <a:masterClrMapping/>
  </p:clrMapOvr>
</p:sld>
</file>

<file path=ppt/theme/theme1.xml><?xml version="1.0" encoding="utf-8"?>
<a:theme xmlns:a="http://schemas.openxmlformats.org/drawingml/2006/main" name="U of T Defy Gravity 2021">
  <a:themeElements>
    <a:clrScheme name="University of Toronto 2022">
      <a:dk1>
        <a:srgbClr val="000000"/>
      </a:dk1>
      <a:lt1>
        <a:srgbClr val="FFFFFF"/>
      </a:lt1>
      <a:dk2>
        <a:srgbClr val="1E3765"/>
      </a:dk2>
      <a:lt2>
        <a:srgbClr val="D0D1C9"/>
      </a:lt2>
      <a:accent1>
        <a:srgbClr val="007FA3"/>
      </a:accent1>
      <a:accent2>
        <a:srgbClr val="6D2479"/>
      </a:accent2>
      <a:accent3>
        <a:srgbClr val="DC4633"/>
      </a:accent3>
      <a:accent4>
        <a:srgbClr val="F1C500"/>
      </a:accent4>
      <a:accent5>
        <a:srgbClr val="AB1368"/>
      </a:accent5>
      <a:accent6>
        <a:srgbClr val="0D534D"/>
      </a:accent6>
      <a:hlink>
        <a:srgbClr val="007FA3"/>
      </a:hlink>
      <a:folHlink>
        <a:srgbClr val="007F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400" dirty="0" err="1" smtClean="0"/>
        </a:defPPr>
      </a:lstStyle>
    </a:txDef>
  </a:objectDefaults>
  <a:extraClrSchemeLst/>
  <a:custClrLst>
    <a:custClr name="Pantone Cool Gray 2">
      <a:srgbClr val="D0D1C9"/>
    </a:custClr>
    <a:custClr name="Pantone 376">
      <a:srgbClr val="8DBF2E"/>
    </a:custClr>
    <a:custClr name="Pantone 3285">
      <a:srgbClr val="00A189"/>
    </a:custClr>
    <a:custClr name="Pantone 2985">
      <a:srgbClr val="6FC7EA"/>
    </a:custClr>
    <a:custClr name="Pantone 663">
      <a:srgbClr val="007FA3"/>
    </a:custClr>
    <a:custClr name="Pantone 2613">
      <a:srgbClr val="6D247A"/>
    </a:custClr>
    <a:custClr name="Pantone Warm Red">
      <a:srgbClr val="DC4633"/>
    </a:custClr>
    <a:custClr name="Pantone 7406">
      <a:srgbClr val="F1C500"/>
    </a:custClr>
    <a:custClr name="Pantone 227">
      <a:srgbClr val="AB1368"/>
    </a:custClr>
    <a:custClr name="Pantone 7722">
      <a:srgbClr val="0D534D"/>
    </a:custClr>
    <a:custClr name="80% Pantone Cool Gray 2">
      <a:srgbClr val="D7D8D1"/>
    </a:custClr>
    <a:custClr name="80% Pantone 376">
      <a:srgbClr val="A4CC58"/>
    </a:custClr>
    <a:custClr name="80% Pantone 3285">
      <a:srgbClr val="33B4A1"/>
    </a:custClr>
    <a:custClr name="80% Pantone 2985">
      <a:srgbClr val="8CD2EE"/>
    </a:custClr>
    <a:custClr name="80% Pantone 663">
      <a:srgbClr val="3399B5"/>
    </a:custClr>
    <a:custClr name="80% Pantone 2613">
      <a:srgbClr val="8A5095"/>
    </a:custClr>
    <a:custClr name="80% Pantone Warm Red">
      <a:srgbClr val="E36B5C"/>
    </a:custClr>
    <a:custClr name="80% Pantone 7406">
      <a:srgbClr val="F4D133"/>
    </a:custClr>
    <a:custClr name="80% Pantone 227">
      <a:srgbClr val="BC4286"/>
    </a:custClr>
    <a:custClr name="80% Pantone 7722">
      <a:srgbClr val="3D7571"/>
    </a:custClr>
    <a:custClr name="50% Pantone Cool Gray 2">
      <a:srgbClr val="E7E8E4"/>
    </a:custClr>
    <a:custClr name="50% Pantone 376">
      <a:srgbClr val="C6DF96"/>
    </a:custClr>
    <a:custClr name="50% Pantone 3285">
      <a:srgbClr val="80D0C4"/>
    </a:custClr>
    <a:custClr name="50% Pantone 2985">
      <a:srgbClr val="B7E3F4"/>
    </a:custClr>
    <a:custClr name="50% Pantone 663">
      <a:srgbClr val="80BFD1"/>
    </a:custClr>
    <a:custClr name="50% Pantone 2613">
      <a:srgbClr val="B691BC"/>
    </a:custClr>
    <a:custClr name="50% Pantone Warm Red">
      <a:srgbClr val="EDA299"/>
    </a:custClr>
    <a:custClr name="50% Pantone 7406">
      <a:srgbClr val="F8E280"/>
    </a:custClr>
    <a:custClr name="50% Pantone 227">
      <a:srgbClr val="D589B3"/>
    </a:custClr>
    <a:custClr name="50% Pantone 7722">
      <a:srgbClr val="86A9A6"/>
    </a:custClr>
    <a:custClr name="25% Pantone Cool Gray 2">
      <a:srgbClr val="F3F3F1"/>
    </a:custClr>
    <a:custClr name="25% Pantone 376">
      <a:srgbClr val="E2EFCB"/>
    </a:custClr>
    <a:custClr name="25% Pantone 3285">
      <a:srgbClr val="BFE7E1"/>
    </a:custClr>
    <a:custClr name="25% Pantone 2985">
      <a:srgbClr val="DBF1FA"/>
    </a:custClr>
    <a:custClr name="25% Pantone 663">
      <a:srgbClr val="BFDFE8"/>
    </a:custClr>
    <a:custClr name="25% Pantone 2613">
      <a:srgbClr val="DAC8DE"/>
    </a:custClr>
    <a:custClr name="25% Pantone Warm Red">
      <a:srgbClr val="F6D1CC"/>
    </a:custClr>
    <a:custClr name="25% Pantone 7406">
      <a:srgbClr val="FBF0BF"/>
    </a:custClr>
    <a:custClr name="25% Pantone 227">
      <a:srgbClr val="EAC4D9"/>
    </a:custClr>
    <a:custClr name="25% Pantone 7722">
      <a:srgbClr val="C2D4D2"/>
    </a:custClr>
  </a:custClrLst>
  <a:extLst>
    <a:ext uri="{05A4C25C-085E-4340-85A3-A5531E510DB2}">
      <thm15:themeFamily xmlns:thm15="http://schemas.microsoft.com/office/thememl/2012/main" name="DefyGravity-Template-4c-FINAL" id="{27AE89B6-AE73-7147-9415-5A70A1FD918B}" vid="{6C16C174-1EC8-5B47-9EBB-EB75FAEE11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B0B00081544D4E870CA10EDF097526" ma:contentTypeVersion="18" ma:contentTypeDescription="Create a new document." ma:contentTypeScope="" ma:versionID="69c7dfca99917e908808159bcd737a6b">
  <xsd:schema xmlns:xsd="http://www.w3.org/2001/XMLSchema" xmlns:xs="http://www.w3.org/2001/XMLSchema" xmlns:p="http://schemas.microsoft.com/office/2006/metadata/properties" xmlns:ns2="734b5d83-ee83-43dd-b4eb-18f68259b89b" xmlns:ns3="567ebae6-c626-4713-8fcb-6151d602e5c7" targetNamespace="http://schemas.microsoft.com/office/2006/metadata/properties" ma:root="true" ma:fieldsID="c66ed5e408562657b3d5f0127525f443" ns2:_="" ns3:_="">
    <xsd:import namespace="734b5d83-ee83-43dd-b4eb-18f68259b89b"/>
    <xsd:import namespace="567ebae6-c626-4713-8fcb-6151d602e5c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4b5d83-ee83-43dd-b4eb-18f68259b8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e164b29-4069-4387-b6aa-f01f2a1f47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7ebae6-c626-4713-8fcb-6151d602e5c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728920d-6f15-4491-964e-664a85c07d6f}" ma:internalName="TaxCatchAll" ma:showField="CatchAllData" ma:web="567ebae6-c626-4713-8fcb-6151d602e5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67ebae6-c626-4713-8fcb-6151d602e5c7" xsi:nil="true"/>
    <lcf76f155ced4ddcb4097134ff3c332f xmlns="734b5d83-ee83-43dd-b4eb-18f68259b89b">
      <Terms xmlns="http://schemas.microsoft.com/office/infopath/2007/PartnerControls"/>
    </lcf76f155ced4ddcb4097134ff3c332f>
    <SharedWithUsers xmlns="567ebae6-c626-4713-8fcb-6151d602e5c7">
      <UserInfo>
        <DisplayName>Kimberly Wells</DisplayName>
        <AccountId>57</AccountId>
        <AccountType/>
      </UserInfo>
      <UserInfo>
        <DisplayName>Carrie Schmidt</DisplayName>
        <AccountId>15</AccountId>
        <AccountType/>
      </UserInfo>
      <UserInfo>
        <DisplayName>Jackie Marculescu</DisplayName>
        <AccountId>2905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4530DA-4EFA-41DD-88F6-FB863E62583A}">
  <ds:schemaRefs>
    <ds:schemaRef ds:uri="567ebae6-c626-4713-8fcb-6151d602e5c7"/>
    <ds:schemaRef ds:uri="734b5d83-ee83-43dd-b4eb-18f68259b8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7404D40-D352-4205-BEBB-99523D4CB57B}">
  <ds:schemaRefs>
    <ds:schemaRef ds:uri="http://schemas.microsoft.com/office/2006/documentManagement/types"/>
    <ds:schemaRef ds:uri="http://schemas.microsoft.com/office/2006/metadata/properties"/>
    <ds:schemaRef ds:uri="http://purl.org/dc/dcmitype/"/>
    <ds:schemaRef ds:uri="http://purl.org/dc/elements/1.1/"/>
    <ds:schemaRef ds:uri="http://purl.org/dc/terms/"/>
    <ds:schemaRef ds:uri="http://schemas.microsoft.com/office/infopath/2007/PartnerControls"/>
    <ds:schemaRef ds:uri="734b5d83-ee83-43dd-b4eb-18f68259b89b"/>
    <ds:schemaRef ds:uri="http://schemas.openxmlformats.org/package/2006/metadata/core-properties"/>
    <ds:schemaRef ds:uri="567ebae6-c626-4713-8fcb-6151d602e5c7"/>
    <ds:schemaRef ds:uri="http://www.w3.org/XML/1998/namespace"/>
  </ds:schemaRefs>
</ds:datastoreItem>
</file>

<file path=customXml/itemProps3.xml><?xml version="1.0" encoding="utf-8"?>
<ds:datastoreItem xmlns:ds="http://schemas.openxmlformats.org/officeDocument/2006/customXml" ds:itemID="{6558DD39-1E2E-43EC-B232-637ED844BD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TotalTime>
  <Words>4432</Words>
  <Application>Microsoft Office PowerPoint</Application>
  <PresentationFormat>Widescreen</PresentationFormat>
  <Paragraphs>502</Paragraphs>
  <Slides>54</Slides>
  <Notes>49</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U of T Defy Gravity 2021</vt:lpstr>
      <vt:lpstr>Instruction Slide: Inserting New Slides</vt:lpstr>
      <vt:lpstr>Instruction Slide: Colour Palette (1/2)</vt:lpstr>
      <vt:lpstr>Instruction Slide: Colour Palette (2/2)</vt:lpstr>
      <vt:lpstr>Instruction Slide: Formatting Text</vt:lpstr>
      <vt:lpstr>Instruction Slide: Adding and Replacing Images</vt:lpstr>
      <vt:lpstr>Instruction Slide: Adjusting Images</vt:lpstr>
      <vt:lpstr>Instruction slide:  How to make your PowerPoint  presentation accessible</vt:lpstr>
      <vt:lpstr>PowerPoint Presentation</vt:lpstr>
      <vt:lpstr>PowerPoint Presentation</vt:lpstr>
      <vt:lpstr>PowerPoint Presentation</vt:lpstr>
      <vt:lpstr>Presentation Title Two Lines Aerial Option 1</vt:lpstr>
      <vt:lpstr>Presentation Title Two Lines Aerial Option 2</vt:lpstr>
      <vt:lpstr>Presentation Title Design with Cropped Photo</vt:lpstr>
      <vt:lpstr>Presentation Title Two Lines</vt:lpstr>
      <vt:lpstr>Presentation Title Two Lines</vt:lpstr>
      <vt:lpstr>Presentation Title Two Lines</vt:lpstr>
      <vt:lpstr>PowerPoint Presentation</vt:lpstr>
      <vt:lpstr>Section Header Option 1</vt:lpstr>
      <vt:lpstr>Section Header  Option 2</vt:lpstr>
      <vt:lpstr>Section Header Option 3</vt:lpstr>
      <vt:lpstr>Section Header Option 4 Two Lines</vt:lpstr>
      <vt:lpstr>Section Header Option 5</vt:lpstr>
      <vt:lpstr>PowerPoint Presentation</vt:lpstr>
      <vt:lpstr>Agenda</vt:lpstr>
      <vt:lpstr>Content Slide Text Only</vt:lpstr>
      <vt:lpstr>Content Slide with  Side Bar Information</vt:lpstr>
      <vt:lpstr>Content Slide with  Side Bar Quote</vt:lpstr>
      <vt:lpstr>Content Slide with Subhead</vt:lpstr>
      <vt:lpstr>Content Slide with Subhead Two Columns</vt:lpstr>
      <vt:lpstr>Content Slide with Subhead  Three Columns</vt:lpstr>
      <vt:lpstr>Content Slide with Graphic</vt:lpstr>
      <vt:lpstr>Content Slide with  Portrait Image</vt:lpstr>
      <vt:lpstr>Images with Descriptions – 2 Up</vt:lpstr>
      <vt:lpstr>Images with Descriptions – 3 Up</vt:lpstr>
      <vt:lpstr>Images with Descriptions – 4 Up</vt:lpstr>
      <vt:lpstr>PowerPoint Presentation</vt:lpstr>
      <vt:lpstr>Pie Graph with Content</vt:lpstr>
      <vt:lpstr>Pie Graph with Content</vt:lpstr>
      <vt:lpstr>Bar Graph with Content</vt:lpstr>
      <vt:lpstr>Bar Graph with Content</vt:lpstr>
      <vt:lpstr>Stacked Graph with Content</vt:lpstr>
      <vt:lpstr>Stacked Graph with Content</vt:lpstr>
      <vt:lpstr>Table with Content</vt:lpstr>
      <vt:lpstr>Line Graph with Callout</vt:lpstr>
      <vt:lpstr>Timeline Example </vt:lpstr>
      <vt:lpstr>PowerPoint Presentation</vt:lpstr>
      <vt:lpstr>PowerPoint Presentation</vt:lpstr>
      <vt:lpstr>PowerPoint Presentation</vt:lpstr>
      <vt:lpstr>PowerPoint Presentation</vt:lpstr>
      <vt:lpstr>Questions?</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 Slide: Inserting New Slides</dc:title>
  <dc:creator>Amanda Mifsud</dc:creator>
  <cp:lastModifiedBy>Amanda Mifsud</cp:lastModifiedBy>
  <cp:revision>2</cp:revision>
  <cp:lastPrinted>2021-12-03T21:16:07Z</cp:lastPrinted>
  <dcterms:created xsi:type="dcterms:W3CDTF">2023-08-15T18:49:33Z</dcterms:created>
  <dcterms:modified xsi:type="dcterms:W3CDTF">2024-03-27T14:58:34Z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0x0101003FB0B00081544D4E870CA10EDF097526</vt:lpwstr>
  </property>
  <property fmtid="{D5CDD505-2E9C-101B-9397-08002B2CF9AE}" pid="3" name="MediaServiceImageTags">
    <vt:lpwstr/>
  </property>
</Properties>
</file>